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11"/>
    <p:restoredTop sz="94674"/>
  </p:normalViewPr>
  <p:slideViewPr>
    <p:cSldViewPr snapToGrid="0" snapToObjects="1">
      <p:cViewPr varScale="1">
        <p:scale>
          <a:sx n="66" d="100"/>
          <a:sy n="66" d="100"/>
        </p:scale>
        <p:origin x="-92" y="-3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4CB571-5E2C-7A49-BB6B-40CDD769F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28C900-B07A-B44B-B300-DAF8AFFCED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FB315F8-0F0D-0346-8C6B-3B31B174D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3BC0E9-B9C6-5B43-9AB7-57F87EAC5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5F7176-9648-ED4B-9B54-DF066C38B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6813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DEBDCB-C3BA-8349-8CAB-A245F73C1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721E54B-5747-314A-B078-F966DDEF9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C03B72-D652-B24E-8DAA-F947041B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DFC1FF-D0E1-444C-9EE9-C76D1EE6A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74AF299-3575-FF4D-A6CB-0FCC8A490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946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CB244C4-6A48-2E41-8D8E-BAB21E6275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546890E-3B67-A048-8994-43C78F04A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8F8869-1D17-294C-9A03-B61622823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73F79F-E6AE-E142-8A7A-62BD95457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50835D-DBB0-4240-BAA5-43E9BA88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215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8DD2C4-88C7-4842-8BD0-CA5A31682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B4F31B-265B-3746-8413-78DA35FA4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70E14A-3181-C34B-A4BC-B3A0E01FF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50F3D2-9B7A-3D4B-BD0C-05F38B2C8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78464F-8FC2-3449-8CEA-630102373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42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97A8E3-8BE2-5A49-83CA-F058D89AA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4BC5919-97CE-C440-9B73-862B47214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53F0870-582B-AE4C-B888-DFEFE87C7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60830B6-2C86-3940-89B1-539593D50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B78029-C37F-4947-8ADC-F0108B314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10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2F83EB-B4E1-6942-89C7-4F8A46281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65227A-8810-BD4C-BC01-4C6F6CAF5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5FCBD7E-468B-C24C-9B87-88E733E05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0CAC76B-7F4A-DA44-8129-8DC3E5DC0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2B55154-5788-114A-AE06-785A59722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0A9C348-5546-5742-B99E-ACEF194B9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858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6EFEC5-09DE-4F4A-B39D-F7016BC6E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567FBF8-8B1E-874D-B0C4-984777621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F8240BA-9814-D147-B292-536C7617C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7BC0257-C4BE-1540-BCFB-65E2D96AA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4D84B23-C5FC-1441-B923-69F13448D8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F8A979C-76E2-C942-9A08-B41A86249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9CD3D9A-790C-084A-8363-0DEB69C52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0AE8B7C-E323-AF4F-8EF6-89B048157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3864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DA0DCF-FD01-7346-8C17-5DC21AC1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94203FE-F205-5B42-BFFE-7A597DA86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4C18711-B9D1-2E47-AA5F-EC06056A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23EE98B-58D5-1547-94C0-18703EE7C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6867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0644E97-66C5-8646-98A9-2F09D9E5C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1B0B568-7AF7-4341-9814-3A6F228C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641D4F5-68F3-054E-BC1B-E96A6AD89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7524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5B237C-B629-2642-988D-2A1146E22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725701-65D0-134E-8ED8-5CB657ABB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619EDA6-FBD1-C840-B4D5-39BBF70A2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DAD956C-B7F8-2549-8622-A7E033E01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34E6EA1-7497-EA49-BC81-1208C9E13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8320A64-5DA6-A444-A399-EE71C308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8531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5E4701-3AA7-E748-9276-8D01991AC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1C731CB-5536-F147-B321-F78BBE1474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80FFD06-1C7B-F643-8C59-43E659DF1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A80AED1-3D14-084D-87AA-7586A65C8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D0B5E4-6DBA-7948-938C-7E404ED23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7F34077-540F-F74D-852D-F3EC6ADEE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010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48807A1-D9F6-FD46-AAB7-DDF8FB469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A4EA5EC-454B-0D4B-9E33-D46262519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6C2FF7-54B5-9D47-BC59-9521BBA33F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DDB89-0EBF-6C4D-8DE1-C686C23D5BA6}" type="datetimeFigureOut">
              <a:rPr lang="en-US" smtClean="0"/>
              <a:pPr/>
              <a:t>12/5/2019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E9C3F7-1A0A-6245-91AE-0C3E79483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15CF2C-B6CD-D84D-833D-EEFAEECE0E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91D3B-DB12-E947-9320-64DF1067E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1587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771E1F-97E2-4648-BFA6-0B0DD36846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Post-Brexit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DD4E086-B3E4-9746-86AF-25E2A332EC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dirty="0"/>
              <a:t>Economic Priorities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11471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D59D99-A295-A64E-B4FD-8D510CA57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Policy.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C4E977C-D38D-F146-8D47-C7CF254DF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More options? Probably not.</a:t>
            </a:r>
          </a:p>
          <a:p>
            <a:endParaRPr lang="en-US" dirty="0"/>
          </a:p>
          <a:p>
            <a:r>
              <a:rPr lang="en-US" dirty="0"/>
              <a:t>Radical solution – unilateral free trade.</a:t>
            </a:r>
          </a:p>
          <a:p>
            <a:endParaRPr lang="en-US" dirty="0"/>
          </a:p>
          <a:p>
            <a:r>
              <a:rPr lang="en-US" dirty="0"/>
              <a:t>Slightly less radical – mutual recognition arrangements.</a:t>
            </a:r>
          </a:p>
          <a:p>
            <a:endParaRPr lang="en-US" dirty="0"/>
          </a:p>
          <a:p>
            <a:r>
              <a:rPr lang="en-US" dirty="0"/>
              <a:t>Align with a big player.</a:t>
            </a:r>
          </a:p>
          <a:p>
            <a:endParaRPr lang="en-US" dirty="0"/>
          </a:p>
          <a:p>
            <a:r>
              <a:rPr lang="en-US" dirty="0"/>
              <a:t>Problem of global context</a:t>
            </a:r>
          </a:p>
        </p:txBody>
      </p:sp>
    </p:spTree>
    <p:extLst>
      <p:ext uri="{BB962C8B-B14F-4D97-AF65-F5344CB8AC3E}">
        <p14:creationId xmlns:p14="http://schemas.microsoft.com/office/powerpoint/2010/main" xmlns="" val="539915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1FC158-4AB3-A143-B7DD-4DB9AF9D6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Sectoral Development.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ED9173-D471-D248-B996-9361D8E31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Should the Government have a policy?  </a:t>
            </a:r>
          </a:p>
          <a:p>
            <a:endParaRPr lang="en-US" dirty="0"/>
          </a:p>
          <a:p>
            <a:r>
              <a:rPr lang="en-US" dirty="0"/>
              <a:t>If so – which sectors?</a:t>
            </a:r>
          </a:p>
          <a:p>
            <a:endParaRPr lang="en-US" dirty="0"/>
          </a:p>
          <a:p>
            <a:r>
              <a:rPr lang="en-US" dirty="0"/>
              <a:t>Finance and services?</a:t>
            </a:r>
          </a:p>
          <a:p>
            <a:endParaRPr lang="en-US" dirty="0"/>
          </a:p>
          <a:p>
            <a:r>
              <a:rPr lang="en-US" dirty="0"/>
              <a:t>Manufacturing and trade?</a:t>
            </a:r>
          </a:p>
          <a:p>
            <a:endParaRPr lang="en-US" dirty="0"/>
          </a:p>
          <a:p>
            <a:r>
              <a:rPr lang="en-US" dirty="0"/>
              <a:t>Political priorities as much as economic.</a:t>
            </a:r>
          </a:p>
        </p:txBody>
      </p:sp>
    </p:spTree>
    <p:extLst>
      <p:ext uri="{BB962C8B-B14F-4D97-AF65-F5344CB8AC3E}">
        <p14:creationId xmlns:p14="http://schemas.microsoft.com/office/powerpoint/2010/main" xmlns="" val="3249660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BF1952-803A-BF46-B3AD-3C3BBDEFD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Skills and Productivity.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757F03-7315-F445-ADA8-14213DC3D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old and recurring problem – since the 1880s.</a:t>
            </a:r>
          </a:p>
          <a:p>
            <a:endParaRPr lang="en-US" dirty="0"/>
          </a:p>
          <a:p>
            <a:r>
              <a:rPr lang="en-US" dirty="0"/>
              <a:t>Education policy? Several failed attempts since 1900.</a:t>
            </a:r>
          </a:p>
          <a:p>
            <a:endParaRPr lang="en-US" dirty="0"/>
          </a:p>
          <a:p>
            <a:r>
              <a:rPr lang="en-US" dirty="0"/>
              <a:t>Import skills? If so, how?</a:t>
            </a:r>
          </a:p>
          <a:p>
            <a:endParaRPr lang="en-US" dirty="0"/>
          </a:p>
          <a:p>
            <a:r>
              <a:rPr lang="en-US" dirty="0"/>
              <a:t>Infrastructure – how to do it?</a:t>
            </a:r>
          </a:p>
        </p:txBody>
      </p:sp>
    </p:spTree>
    <p:extLst>
      <p:ext uri="{BB962C8B-B14F-4D97-AF65-F5344CB8AC3E}">
        <p14:creationId xmlns:p14="http://schemas.microsoft.com/office/powerpoint/2010/main" xmlns="" val="1810864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4BB64C-85A2-B64D-BBD3-8E5787210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6614D0-3F22-A841-A832-455D5FDAB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 a longstanding problem – since the 1920s.</a:t>
            </a:r>
          </a:p>
          <a:p>
            <a:endParaRPr lang="en-US" dirty="0"/>
          </a:p>
          <a:p>
            <a:r>
              <a:rPr lang="en-US" dirty="0"/>
              <a:t>But now very acute.</a:t>
            </a:r>
          </a:p>
          <a:p>
            <a:endParaRPr lang="en-US" dirty="0"/>
          </a:p>
          <a:p>
            <a:r>
              <a:rPr lang="en-US" dirty="0"/>
              <a:t>Is there anything that can be done?</a:t>
            </a:r>
          </a:p>
          <a:p>
            <a:endParaRPr lang="en-US" dirty="0"/>
          </a:p>
          <a:p>
            <a:r>
              <a:rPr lang="en-US" dirty="0"/>
              <a:t>If so, what might it be?</a:t>
            </a:r>
          </a:p>
        </p:txBody>
      </p:sp>
    </p:spTree>
    <p:extLst>
      <p:ext uri="{BB962C8B-B14F-4D97-AF65-F5344CB8AC3E}">
        <p14:creationId xmlns:p14="http://schemas.microsoft.com/office/powerpoint/2010/main" xmlns="" val="888474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A6CF14-2F07-AD4C-A1EF-3FA83823C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Concluding thoughts.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408C50-851E-0B46-92CA-7DABDDCD3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economic debate is going to change. It will be very different from what it has been since the 1980s.</a:t>
            </a:r>
          </a:p>
          <a:p>
            <a:endParaRPr lang="en-US" dirty="0"/>
          </a:p>
          <a:p>
            <a:r>
              <a:rPr lang="en-US" dirty="0"/>
              <a:t>There are going to be significant changes of organization and orientation. Question is how big and in what direction?</a:t>
            </a:r>
          </a:p>
        </p:txBody>
      </p:sp>
    </p:spTree>
    <p:extLst>
      <p:ext uri="{BB962C8B-B14F-4D97-AF65-F5344CB8AC3E}">
        <p14:creationId xmlns:p14="http://schemas.microsoft.com/office/powerpoint/2010/main" xmlns="" val="2151054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7856BF-C06E-FC45-BD9A-4348F5E7C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Assume – it’s happened!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B76FA5-E67C-4942-AF5E-88258B1FF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Short Term Effects.</a:t>
            </a:r>
          </a:p>
          <a:p>
            <a:endParaRPr lang="en-US" dirty="0"/>
          </a:p>
          <a:p>
            <a:r>
              <a:rPr lang="en-US" dirty="0"/>
              <a:t>Medium Term – Goals and Strategies.</a:t>
            </a:r>
          </a:p>
          <a:p>
            <a:endParaRPr lang="en-US" dirty="0"/>
          </a:p>
          <a:p>
            <a:r>
              <a:rPr lang="en-US" dirty="0"/>
              <a:t>Longer Term – Priorities and Strategies,</a:t>
            </a:r>
          </a:p>
        </p:txBody>
      </p:sp>
    </p:spTree>
    <p:extLst>
      <p:ext uri="{BB962C8B-B14F-4D97-AF65-F5344CB8AC3E}">
        <p14:creationId xmlns:p14="http://schemas.microsoft.com/office/powerpoint/2010/main" xmlns="" val="2904108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9D6CA8-5BD3-B44F-89E7-DA3E8F165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Aftermath – Economic.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44AFA6-E097-254D-BA53-769C5026F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Likely to be clearly positive.</a:t>
            </a:r>
          </a:p>
          <a:p>
            <a:endParaRPr lang="en-US" dirty="0"/>
          </a:p>
          <a:p>
            <a:r>
              <a:rPr lang="en-US" dirty="0"/>
              <a:t>Reason is end to uncertainty – at least for a  few months.</a:t>
            </a:r>
          </a:p>
          <a:p>
            <a:endParaRPr lang="en-US" dirty="0"/>
          </a:p>
          <a:p>
            <a:r>
              <a:rPr lang="en-US" dirty="0"/>
              <a:t>Plus almost certain to be a stimulus package (forget about Prudence).</a:t>
            </a:r>
          </a:p>
          <a:p>
            <a:endParaRPr lang="en-US" dirty="0"/>
          </a:p>
          <a:p>
            <a:r>
              <a:rPr lang="en-US" dirty="0"/>
              <a:t>Regardless of further negotiations we will be out of CAP and Common Fisheries.</a:t>
            </a:r>
          </a:p>
        </p:txBody>
      </p:sp>
    </p:spTree>
    <p:extLst>
      <p:ext uri="{BB962C8B-B14F-4D97-AF65-F5344CB8AC3E}">
        <p14:creationId xmlns:p14="http://schemas.microsoft.com/office/powerpoint/2010/main" xmlns="" val="849328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91BA48-D1C1-4B4A-B7BD-0EAFCDEAF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Intermediate (1 – 2 Years)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5EA9B6-4446-5749-8928-72F3733D9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 Not the end, not even the beginning of the end, but rather the end of the beginning”.</a:t>
            </a:r>
          </a:p>
          <a:p>
            <a:endParaRPr lang="en-US" dirty="0"/>
          </a:p>
          <a:p>
            <a:r>
              <a:rPr lang="en-US" dirty="0"/>
              <a:t>A trade deal needed with the EU – a one year deadline. Chances of that are infinitesimal unless we go for Norway status.</a:t>
            </a:r>
          </a:p>
          <a:p>
            <a:endParaRPr lang="en-US" dirty="0"/>
          </a:p>
          <a:p>
            <a:r>
              <a:rPr lang="en-US" dirty="0"/>
              <a:t>More likely a holding deal while several years are spent negotiating  - this is what T. May should have gone for.</a:t>
            </a:r>
          </a:p>
        </p:txBody>
      </p:sp>
    </p:spTree>
    <p:extLst>
      <p:ext uri="{BB962C8B-B14F-4D97-AF65-F5344CB8AC3E}">
        <p14:creationId xmlns:p14="http://schemas.microsoft.com/office/powerpoint/2010/main" xmlns="" val="1203936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4E2745-F08A-EE45-A8FF-2B973BF0E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Longer Term. Basic Point.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F48AC9-D800-7D47-831F-5EA237392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longer term Brexit by itself doesn’t make much difference.</a:t>
            </a:r>
          </a:p>
          <a:p>
            <a:endParaRPr lang="en-US" dirty="0"/>
          </a:p>
          <a:p>
            <a:r>
              <a:rPr lang="en-US" dirty="0"/>
              <a:t>What matters is what the UK government does and the strategy it adopts.</a:t>
            </a:r>
          </a:p>
          <a:p>
            <a:endParaRPr lang="en-US" dirty="0"/>
          </a:p>
          <a:p>
            <a:r>
              <a:rPr lang="en-US" dirty="0"/>
              <a:t>What Brexit does do is increase the range of options – things become possible that aren’t while we are in it (for good and bad).</a:t>
            </a:r>
          </a:p>
        </p:txBody>
      </p:sp>
    </p:spTree>
    <p:extLst>
      <p:ext uri="{BB962C8B-B14F-4D97-AF65-F5344CB8AC3E}">
        <p14:creationId xmlns:p14="http://schemas.microsoft.com/office/powerpoint/2010/main" xmlns="" val="2126434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767D22-0458-E043-BE2F-4023828E5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1. Singapore – on – Thames.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C3F0B5-9388-B14E-8666-D981EF226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Radical market reforms.</a:t>
            </a:r>
          </a:p>
          <a:p>
            <a:endParaRPr lang="en-US" dirty="0"/>
          </a:p>
          <a:p>
            <a:r>
              <a:rPr lang="en-US" dirty="0"/>
              <a:t>Double down on financial services and services generally.</a:t>
            </a:r>
          </a:p>
          <a:p>
            <a:endParaRPr lang="en-US" dirty="0"/>
          </a:p>
          <a:p>
            <a:r>
              <a:rPr lang="en-US" dirty="0"/>
              <a:t>Challenges: The EU will have a fit.</a:t>
            </a:r>
          </a:p>
          <a:p>
            <a:endParaRPr lang="en-US" dirty="0"/>
          </a:p>
          <a:p>
            <a:r>
              <a:rPr lang="en-US" dirty="0"/>
              <a:t>Challenges: politically very difficult &amp; regional problems.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5156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6A5B68-578E-BA47-9F3D-456FD108C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2: South Korea in Europe.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51D606-0A26-A746-A7BA-D4EA5D67B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free market approach in some ways but</a:t>
            </a:r>
          </a:p>
          <a:p>
            <a:endParaRPr lang="en-US" dirty="0"/>
          </a:p>
          <a:p>
            <a:r>
              <a:rPr lang="en-US" dirty="0"/>
              <a:t>A very active government.</a:t>
            </a:r>
          </a:p>
          <a:p>
            <a:endParaRPr lang="en-US" dirty="0"/>
          </a:p>
          <a:p>
            <a:r>
              <a:rPr lang="en-US" dirty="0"/>
              <a:t>An industrial and development strategy – but what to go for?</a:t>
            </a:r>
          </a:p>
          <a:p>
            <a:endParaRPr lang="en-US" dirty="0"/>
          </a:p>
          <a:p>
            <a:r>
              <a:rPr lang="en-US" dirty="0"/>
              <a:t>Politically much more likely.</a:t>
            </a:r>
          </a:p>
        </p:txBody>
      </p:sp>
    </p:spTree>
    <p:extLst>
      <p:ext uri="{BB962C8B-B14F-4D97-AF65-F5344CB8AC3E}">
        <p14:creationId xmlns:p14="http://schemas.microsoft.com/office/powerpoint/2010/main" xmlns="" val="16245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4335A5-D66B-0746-89AE-667EDE317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3: A Socialist Britain?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D056D2-2E4C-F147-B572-976D165B6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revival of the “Alternative Economic Strategy”</a:t>
            </a:r>
          </a:p>
          <a:p>
            <a:endParaRPr lang="en-US" dirty="0"/>
          </a:p>
          <a:p>
            <a:r>
              <a:rPr lang="en-US" dirty="0"/>
              <a:t>Only possible outside the EU (e.g. exchange controls).</a:t>
            </a:r>
          </a:p>
          <a:p>
            <a:endParaRPr lang="en-US" dirty="0"/>
          </a:p>
          <a:p>
            <a:r>
              <a:rPr lang="en-US" dirty="0"/>
              <a:t>Could actually be quite popular in some places.</a:t>
            </a:r>
          </a:p>
          <a:p>
            <a:endParaRPr lang="en-US" dirty="0"/>
          </a:p>
          <a:p>
            <a:r>
              <a:rPr lang="en-US" dirty="0"/>
              <a:t>But vanishingly unlikely. (The politics don’t work)</a:t>
            </a:r>
          </a:p>
        </p:txBody>
      </p:sp>
    </p:spTree>
    <p:extLst>
      <p:ext uri="{BB962C8B-B14F-4D97-AF65-F5344CB8AC3E}">
        <p14:creationId xmlns:p14="http://schemas.microsoft.com/office/powerpoint/2010/main" xmlns="" val="3572639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7DB518-D47F-B54A-8E23-14C4316B6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and areas – a different approach.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2B7A5D-7986-2642-9E22-C2159B2B0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Trade Policy.</a:t>
            </a:r>
          </a:p>
          <a:p>
            <a:endParaRPr lang="en-US" dirty="0"/>
          </a:p>
          <a:p>
            <a:r>
              <a:rPr lang="en-US" dirty="0"/>
              <a:t>Sectoral development.</a:t>
            </a:r>
          </a:p>
          <a:p>
            <a:endParaRPr lang="en-US" dirty="0"/>
          </a:p>
          <a:p>
            <a:r>
              <a:rPr lang="en-US" dirty="0"/>
              <a:t>Skills and productivity.</a:t>
            </a:r>
          </a:p>
          <a:p>
            <a:endParaRPr lang="en-US" dirty="0"/>
          </a:p>
          <a:p>
            <a:r>
              <a:rPr lang="en-US" dirty="0"/>
              <a:t>Regional balance.</a:t>
            </a:r>
          </a:p>
        </p:txBody>
      </p:sp>
    </p:spTree>
    <p:extLst>
      <p:ext uri="{BB962C8B-B14F-4D97-AF65-F5344CB8AC3E}">
        <p14:creationId xmlns:p14="http://schemas.microsoft.com/office/powerpoint/2010/main" xmlns="" val="1082778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539</Words>
  <Application>Microsoft Macintosh PowerPoint</Application>
  <PresentationFormat>Custom</PresentationFormat>
  <Paragraphs>100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Post-Brexit</vt:lpstr>
      <vt:lpstr>Assume – it’s happened! </vt:lpstr>
      <vt:lpstr>Immediate Aftermath – Economic.</vt:lpstr>
      <vt:lpstr>Intermediate (1 – 2 Years)</vt:lpstr>
      <vt:lpstr>Longer Term. Basic Point.</vt:lpstr>
      <vt:lpstr>Option 1. Singapore – on – Thames.</vt:lpstr>
      <vt:lpstr>Option 2: South Korea in Europe.</vt:lpstr>
      <vt:lpstr>Option 3: A Socialist Britain?</vt:lpstr>
      <vt:lpstr>Issues and areas – a different approach.</vt:lpstr>
      <vt:lpstr>Trade Policy.</vt:lpstr>
      <vt:lpstr>Sectoral Development.</vt:lpstr>
      <vt:lpstr>Skills and Productivity.</vt:lpstr>
      <vt:lpstr>Regional Balance</vt:lpstr>
      <vt:lpstr>Concluding thoughts.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Post-Brexit</dc:title>
  <dc:creator>Stephen Davies</dc:creator>
  <cp:lastModifiedBy>Admin</cp:lastModifiedBy>
  <cp:revision>3</cp:revision>
  <dcterms:created xsi:type="dcterms:W3CDTF">2019-12-05T16:15:26Z</dcterms:created>
  <dcterms:modified xsi:type="dcterms:W3CDTF">2019-12-05T16:59:00Z</dcterms:modified>
</cp:coreProperties>
</file>