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5" r:id="rId3"/>
  </p:sldMasterIdLst>
  <p:notesMasterIdLst>
    <p:notesMasterId r:id="rId11"/>
  </p:notesMasterIdLst>
  <p:handoutMasterIdLst>
    <p:handoutMasterId r:id="rId12"/>
  </p:handoutMasterIdLst>
  <p:sldIdLst>
    <p:sldId id="261" r:id="rId4"/>
    <p:sldId id="690" r:id="rId5"/>
    <p:sldId id="691" r:id="rId6"/>
    <p:sldId id="692" r:id="rId7"/>
    <p:sldId id="693" r:id="rId8"/>
    <p:sldId id="694" r:id="rId9"/>
    <p:sldId id="303" r:id="rId10"/>
  </p:sldIdLst>
  <p:sldSz cx="10693400" cy="7561263"/>
  <p:notesSz cx="6742113" cy="9872663"/>
  <p:custDataLst>
    <p:tags r:id="rId13"/>
  </p:custDataLst>
  <p:defaultTextStyle>
    <a:defPPr>
      <a:defRPr lang="en-US"/>
    </a:defPPr>
    <a:lvl1pPr marL="0" algn="l" defTabSz="1043019" rtl="0" eaLnBrk="1" latinLnBrk="0" hangingPunct="1">
      <a:defRPr sz="2100" kern="1200">
        <a:solidFill>
          <a:schemeClr val="tx1"/>
        </a:solidFill>
        <a:latin typeface="+mn-lt"/>
        <a:ea typeface="+mn-ea"/>
        <a:cs typeface="+mn-cs"/>
      </a:defRPr>
    </a:lvl1pPr>
    <a:lvl2pPr marL="521510" algn="l" defTabSz="1043019" rtl="0" eaLnBrk="1" latinLnBrk="0" hangingPunct="1">
      <a:defRPr sz="2100" kern="1200">
        <a:solidFill>
          <a:schemeClr val="tx1"/>
        </a:solidFill>
        <a:latin typeface="+mn-lt"/>
        <a:ea typeface="+mn-ea"/>
        <a:cs typeface="+mn-cs"/>
      </a:defRPr>
    </a:lvl2pPr>
    <a:lvl3pPr marL="1043019" algn="l" defTabSz="1043019" rtl="0" eaLnBrk="1" latinLnBrk="0" hangingPunct="1">
      <a:defRPr sz="2100" kern="1200">
        <a:solidFill>
          <a:schemeClr val="tx1"/>
        </a:solidFill>
        <a:latin typeface="+mn-lt"/>
        <a:ea typeface="+mn-ea"/>
        <a:cs typeface="+mn-cs"/>
      </a:defRPr>
    </a:lvl3pPr>
    <a:lvl4pPr marL="1564528" algn="l" defTabSz="1043019" rtl="0" eaLnBrk="1" latinLnBrk="0" hangingPunct="1">
      <a:defRPr sz="2100" kern="1200">
        <a:solidFill>
          <a:schemeClr val="tx1"/>
        </a:solidFill>
        <a:latin typeface="+mn-lt"/>
        <a:ea typeface="+mn-ea"/>
        <a:cs typeface="+mn-cs"/>
      </a:defRPr>
    </a:lvl4pPr>
    <a:lvl5pPr marL="2086038" algn="l" defTabSz="1043019" rtl="0" eaLnBrk="1" latinLnBrk="0" hangingPunct="1">
      <a:defRPr sz="2100" kern="1200">
        <a:solidFill>
          <a:schemeClr val="tx1"/>
        </a:solidFill>
        <a:latin typeface="+mn-lt"/>
        <a:ea typeface="+mn-ea"/>
        <a:cs typeface="+mn-cs"/>
      </a:defRPr>
    </a:lvl5pPr>
    <a:lvl6pPr marL="2607549" algn="l" defTabSz="1043019" rtl="0" eaLnBrk="1" latinLnBrk="0" hangingPunct="1">
      <a:defRPr sz="2100" kern="1200">
        <a:solidFill>
          <a:schemeClr val="tx1"/>
        </a:solidFill>
        <a:latin typeface="+mn-lt"/>
        <a:ea typeface="+mn-ea"/>
        <a:cs typeface="+mn-cs"/>
      </a:defRPr>
    </a:lvl6pPr>
    <a:lvl7pPr marL="3129058" algn="l" defTabSz="1043019" rtl="0" eaLnBrk="1" latinLnBrk="0" hangingPunct="1">
      <a:defRPr sz="2100" kern="1200">
        <a:solidFill>
          <a:schemeClr val="tx1"/>
        </a:solidFill>
        <a:latin typeface="+mn-lt"/>
        <a:ea typeface="+mn-ea"/>
        <a:cs typeface="+mn-cs"/>
      </a:defRPr>
    </a:lvl7pPr>
    <a:lvl8pPr marL="3650567" algn="l" defTabSz="1043019" rtl="0" eaLnBrk="1" latinLnBrk="0" hangingPunct="1">
      <a:defRPr sz="2100" kern="1200">
        <a:solidFill>
          <a:schemeClr val="tx1"/>
        </a:solidFill>
        <a:latin typeface="+mn-lt"/>
        <a:ea typeface="+mn-ea"/>
        <a:cs typeface="+mn-cs"/>
      </a:defRPr>
    </a:lvl8pPr>
    <a:lvl9pPr marL="4172077" algn="l" defTabSz="104301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31">
          <p15:clr>
            <a:srgbClr val="A4A3A4"/>
          </p15:clr>
        </p15:guide>
        <p15:guide id="2" orient="horz" pos="929">
          <p15:clr>
            <a:srgbClr val="A4A3A4"/>
          </p15:clr>
        </p15:guide>
        <p15:guide id="3" orient="horz" pos="2522">
          <p15:clr>
            <a:srgbClr val="A4A3A4"/>
          </p15:clr>
        </p15:guide>
        <p15:guide id="4" orient="horz" pos="4022">
          <p15:clr>
            <a:srgbClr val="A4A3A4"/>
          </p15:clr>
        </p15:guide>
        <p15:guide id="5" orient="horz" pos="3933">
          <p15:clr>
            <a:srgbClr val="A4A3A4"/>
          </p15:clr>
        </p15:guide>
        <p15:guide id="6" pos="1440">
          <p15:clr>
            <a:srgbClr val="A4A3A4"/>
          </p15:clr>
        </p15:guide>
        <p15:guide id="7" pos="306">
          <p15:clr>
            <a:srgbClr val="A4A3A4"/>
          </p15:clr>
        </p15:guide>
        <p15:guide id="8" pos="1530">
          <p15:clr>
            <a:srgbClr val="A4A3A4"/>
          </p15:clr>
        </p15:guide>
        <p15:guide id="9" pos="3322">
          <p15:clr>
            <a:srgbClr val="A4A3A4"/>
          </p15:clr>
        </p15:guide>
        <p15:guide id="10" pos="3414">
          <p15:clr>
            <a:srgbClr val="A4A3A4"/>
          </p15:clr>
        </p15:guide>
        <p15:guide id="11" pos="6430">
          <p15:clr>
            <a:srgbClr val="A4A3A4"/>
          </p15:clr>
        </p15:guide>
        <p15:guide id="12" pos="3935">
          <p15:clr>
            <a:srgbClr val="A4A3A4"/>
          </p15:clr>
        </p15:guide>
        <p15:guide id="13" pos="4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3B125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2"/>
      </a:tcTxStyle>
      <a:tcStyle>
        <a:tcBdr>
          <a:left>
            <a:ln w="12700" cmpd="sng">
              <a:solidFill>
                <a:srgbClr val="3B1256"/>
              </a:solidFill>
            </a:ln>
          </a:left>
          <a:right>
            <a:ln w="12700" cmpd="sng">
              <a:solidFill>
                <a:srgbClr val="3B1256"/>
              </a:solidFill>
            </a:ln>
          </a:right>
          <a:top>
            <a:ln w="12700" cmpd="sng">
              <a:solidFill>
                <a:srgbClr val="3B1256"/>
              </a:solidFill>
            </a:ln>
          </a:top>
          <a:bottom>
            <a:ln w="12700" cmpd="sng">
              <a:solidFill>
                <a:srgbClr val="3B1256"/>
              </a:solidFill>
            </a:ln>
          </a:bottom>
          <a:insideH>
            <a:ln w="12700" cmpd="sng">
              <a:solidFill>
                <a:srgbClr val="3B1256"/>
              </a:solidFill>
            </a:ln>
          </a:insideH>
          <a:insideV>
            <a:ln w="12700" cmpd="sng">
              <a:solidFill>
                <a:srgbClr val="3B1256"/>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762" autoAdjust="0"/>
    <p:restoredTop sz="90954" autoAdjust="0"/>
  </p:normalViewPr>
  <p:slideViewPr>
    <p:cSldViewPr snapToGrid="0">
      <p:cViewPr varScale="1">
        <p:scale>
          <a:sx n="66" d="100"/>
          <a:sy n="66" d="100"/>
        </p:scale>
        <p:origin x="-496" y="-68"/>
      </p:cViewPr>
      <p:guideLst>
        <p:guide orient="horz" pos="2431"/>
        <p:guide orient="horz" pos="929"/>
        <p:guide orient="horz" pos="2522"/>
        <p:guide orient="horz" pos="4022"/>
        <p:guide orient="horz" pos="3933"/>
        <p:guide pos="1440"/>
        <p:guide pos="306"/>
        <p:guide pos="1530"/>
        <p:guide pos="3322"/>
        <p:guide pos="3414"/>
        <p:guide pos="6440"/>
        <p:guide pos="3935"/>
        <p:guide pos="4025"/>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2106" y="-102"/>
      </p:cViewPr>
      <p:guideLst>
        <p:guide orient="horz" pos="3110"/>
        <p:guide pos="212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gs" Target="tags/tag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gray">
          <a:xfrm>
            <a:off x="1" y="0"/>
            <a:ext cx="2922317" cy="494107"/>
          </a:xfrm>
          <a:prstGeom prst="rect">
            <a:avLst/>
          </a:prstGeom>
        </p:spPr>
        <p:txBody>
          <a:bodyPr vert="horz" lIns="90819" tIns="45410" rIns="90819" bIns="45410" rtlCol="0"/>
          <a:lstStyle>
            <a:lvl1pPr algn="l">
              <a:defRPr sz="1200"/>
            </a:lvl1pPr>
          </a:lstStyle>
          <a:p>
            <a:endParaRPr lang="en-GB" dirty="0"/>
          </a:p>
        </p:txBody>
      </p:sp>
      <p:sp>
        <p:nvSpPr>
          <p:cNvPr id="3" name="Date Placeholder 2"/>
          <p:cNvSpPr>
            <a:spLocks noGrp="1"/>
          </p:cNvSpPr>
          <p:nvPr>
            <p:ph type="dt" sz="quarter" idx="1"/>
          </p:nvPr>
        </p:nvSpPr>
        <p:spPr bwMode="gray">
          <a:xfrm>
            <a:off x="3818224" y="0"/>
            <a:ext cx="2922317" cy="494107"/>
          </a:xfrm>
          <a:prstGeom prst="rect">
            <a:avLst/>
          </a:prstGeom>
        </p:spPr>
        <p:txBody>
          <a:bodyPr vert="horz" lIns="90819" tIns="45410" rIns="90819" bIns="45410" rtlCol="0"/>
          <a:lstStyle>
            <a:lvl1pPr algn="r">
              <a:defRPr sz="1200"/>
            </a:lvl1pPr>
          </a:lstStyle>
          <a:p>
            <a:fld id="{E1DDCDDD-6A39-4174-8483-0AB311E9E9AC}" type="datetimeFigureOut">
              <a:rPr lang="en-GB" smtClean="0"/>
              <a:pPr/>
              <a:t>06/12/2019</a:t>
            </a:fld>
            <a:endParaRPr lang="en-GB" dirty="0"/>
          </a:p>
        </p:txBody>
      </p:sp>
      <p:sp>
        <p:nvSpPr>
          <p:cNvPr id="4" name="Footer Placeholder 3"/>
          <p:cNvSpPr>
            <a:spLocks noGrp="1"/>
          </p:cNvSpPr>
          <p:nvPr>
            <p:ph type="ftr" sz="quarter" idx="2"/>
          </p:nvPr>
        </p:nvSpPr>
        <p:spPr bwMode="gray">
          <a:xfrm>
            <a:off x="1" y="9376979"/>
            <a:ext cx="2922317" cy="494107"/>
          </a:xfrm>
          <a:prstGeom prst="rect">
            <a:avLst/>
          </a:prstGeom>
        </p:spPr>
        <p:txBody>
          <a:bodyPr vert="horz" lIns="90819" tIns="45410" rIns="90819" bIns="45410" rtlCol="0" anchor="b"/>
          <a:lstStyle>
            <a:lvl1pPr algn="l">
              <a:defRPr sz="1200"/>
            </a:lvl1pPr>
          </a:lstStyle>
          <a:p>
            <a:endParaRPr lang="en-GB" dirty="0"/>
          </a:p>
        </p:txBody>
      </p:sp>
      <p:sp>
        <p:nvSpPr>
          <p:cNvPr id="5" name="Slide Number Placeholder 4"/>
          <p:cNvSpPr>
            <a:spLocks noGrp="1"/>
          </p:cNvSpPr>
          <p:nvPr>
            <p:ph type="sldNum" sz="quarter" idx="3"/>
          </p:nvPr>
        </p:nvSpPr>
        <p:spPr bwMode="gray">
          <a:xfrm>
            <a:off x="3818224" y="9376979"/>
            <a:ext cx="2922317" cy="494107"/>
          </a:xfrm>
          <a:prstGeom prst="rect">
            <a:avLst/>
          </a:prstGeom>
        </p:spPr>
        <p:txBody>
          <a:bodyPr vert="horz" lIns="90819" tIns="45410" rIns="90819" bIns="45410" rtlCol="0" anchor="b"/>
          <a:lstStyle>
            <a:lvl1pPr algn="r">
              <a:defRPr sz="1200"/>
            </a:lvl1pPr>
          </a:lstStyle>
          <a:p>
            <a:fld id="{E710D053-0B82-45E7-B78F-C2B02DF2ACF5}" type="slidenum">
              <a:rPr lang="en-GB" smtClean="0"/>
              <a:pPr/>
              <a:t>‹#›</a:t>
            </a:fld>
            <a:endParaRPr lang="en-GB" dirty="0"/>
          </a:p>
        </p:txBody>
      </p:sp>
    </p:spTree>
    <p:extLst>
      <p:ext uri="{BB962C8B-B14F-4D97-AF65-F5344CB8AC3E}">
        <p14:creationId xmlns:p14="http://schemas.microsoft.com/office/powerpoint/2010/main" xmlns="" val="2955791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gray">
          <a:xfrm>
            <a:off x="1" y="2"/>
            <a:ext cx="2921582" cy="493633"/>
          </a:xfrm>
          <a:prstGeom prst="rect">
            <a:avLst/>
          </a:prstGeom>
        </p:spPr>
        <p:txBody>
          <a:bodyPr vert="horz" lIns="90819" tIns="45410" rIns="90819" bIns="45410" rtlCol="0"/>
          <a:lstStyle>
            <a:lvl1pPr algn="l">
              <a:defRPr sz="1200"/>
            </a:lvl1pPr>
          </a:lstStyle>
          <a:p>
            <a:endParaRPr lang="en-GB" noProof="0" dirty="0"/>
          </a:p>
        </p:txBody>
      </p:sp>
      <p:sp>
        <p:nvSpPr>
          <p:cNvPr id="3" name="Date Placeholder 2"/>
          <p:cNvSpPr>
            <a:spLocks noGrp="1"/>
          </p:cNvSpPr>
          <p:nvPr>
            <p:ph type="dt" idx="1"/>
          </p:nvPr>
        </p:nvSpPr>
        <p:spPr bwMode="gray">
          <a:xfrm>
            <a:off x="3818972" y="2"/>
            <a:ext cx="2921582" cy="493633"/>
          </a:xfrm>
          <a:prstGeom prst="rect">
            <a:avLst/>
          </a:prstGeom>
        </p:spPr>
        <p:txBody>
          <a:bodyPr vert="horz" lIns="90819" tIns="45410" rIns="90819" bIns="45410" rtlCol="0"/>
          <a:lstStyle>
            <a:lvl1pPr algn="r">
              <a:defRPr sz="1200"/>
            </a:lvl1pPr>
          </a:lstStyle>
          <a:p>
            <a:fld id="{B360BDEA-34B3-49EF-A8C9-F8A53CA82E4A}" type="datetimeFigureOut">
              <a:rPr lang="en-GB" noProof="0" smtClean="0"/>
              <a:pPr/>
              <a:t>06/12/2019</a:t>
            </a:fld>
            <a:endParaRPr lang="en-GB" noProof="0" dirty="0"/>
          </a:p>
        </p:txBody>
      </p:sp>
      <p:sp>
        <p:nvSpPr>
          <p:cNvPr id="4" name="Slide Image Placeholder 3"/>
          <p:cNvSpPr>
            <a:spLocks noGrp="1" noRot="1" noChangeAspect="1"/>
          </p:cNvSpPr>
          <p:nvPr>
            <p:ph type="sldImg" idx="2"/>
          </p:nvPr>
        </p:nvSpPr>
        <p:spPr bwMode="gray">
          <a:xfrm>
            <a:off x="754063" y="739775"/>
            <a:ext cx="5233987" cy="3702050"/>
          </a:xfrm>
          <a:prstGeom prst="rect">
            <a:avLst/>
          </a:prstGeom>
          <a:noFill/>
          <a:ln w="12700">
            <a:solidFill>
              <a:prstClr val="black"/>
            </a:solidFill>
          </a:ln>
        </p:spPr>
        <p:txBody>
          <a:bodyPr vert="horz" lIns="90819" tIns="45410" rIns="90819" bIns="45410" rtlCol="0" anchor="ctr"/>
          <a:lstStyle/>
          <a:p>
            <a:endParaRPr lang="en-GB" noProof="0" dirty="0"/>
          </a:p>
        </p:txBody>
      </p:sp>
      <p:sp>
        <p:nvSpPr>
          <p:cNvPr id="5" name="Notes Placeholder 4"/>
          <p:cNvSpPr>
            <a:spLocks noGrp="1"/>
          </p:cNvSpPr>
          <p:nvPr>
            <p:ph type="body" sz="quarter" idx="3"/>
          </p:nvPr>
        </p:nvSpPr>
        <p:spPr bwMode="gray">
          <a:xfrm>
            <a:off x="674212" y="4689517"/>
            <a:ext cx="5393690" cy="4442698"/>
          </a:xfrm>
          <a:prstGeom prst="rect">
            <a:avLst/>
          </a:prstGeom>
        </p:spPr>
        <p:txBody>
          <a:bodyPr vert="horz" lIns="90819" tIns="45410" rIns="90819" bIns="45410" rtlCol="0"/>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6" name="Footer Placeholder 5"/>
          <p:cNvSpPr>
            <a:spLocks noGrp="1"/>
          </p:cNvSpPr>
          <p:nvPr>
            <p:ph type="ftr" sz="quarter" idx="4"/>
          </p:nvPr>
        </p:nvSpPr>
        <p:spPr bwMode="gray">
          <a:xfrm>
            <a:off x="1" y="9377317"/>
            <a:ext cx="2921582" cy="493633"/>
          </a:xfrm>
          <a:prstGeom prst="rect">
            <a:avLst/>
          </a:prstGeom>
        </p:spPr>
        <p:txBody>
          <a:bodyPr vert="horz" lIns="90819" tIns="45410" rIns="90819" bIns="45410" rtlCol="0" anchor="b"/>
          <a:lstStyle>
            <a:lvl1pPr algn="l">
              <a:defRPr sz="1200"/>
            </a:lvl1pPr>
          </a:lstStyle>
          <a:p>
            <a:endParaRPr lang="en-GB" noProof="0" dirty="0"/>
          </a:p>
        </p:txBody>
      </p:sp>
      <p:sp>
        <p:nvSpPr>
          <p:cNvPr id="7" name="Slide Number Placeholder 6"/>
          <p:cNvSpPr>
            <a:spLocks noGrp="1"/>
          </p:cNvSpPr>
          <p:nvPr>
            <p:ph type="sldNum" sz="quarter" idx="5"/>
          </p:nvPr>
        </p:nvSpPr>
        <p:spPr bwMode="gray">
          <a:xfrm>
            <a:off x="3818972" y="9377317"/>
            <a:ext cx="2921582" cy="493633"/>
          </a:xfrm>
          <a:prstGeom prst="rect">
            <a:avLst/>
          </a:prstGeom>
        </p:spPr>
        <p:txBody>
          <a:bodyPr vert="horz" lIns="90819" tIns="45410" rIns="90819" bIns="45410" rtlCol="0" anchor="b"/>
          <a:lstStyle>
            <a:lvl1pPr algn="r">
              <a:defRPr sz="1200"/>
            </a:lvl1pPr>
          </a:lstStyle>
          <a:p>
            <a:fld id="{A38F7E5F-4FDC-428E-A47A-035C493D8182}" type="slidenum">
              <a:rPr lang="en-GB" noProof="0" smtClean="0"/>
              <a:pPr/>
              <a:t>‹#›</a:t>
            </a:fld>
            <a:endParaRPr lang="en-GB" noProof="0" dirty="0"/>
          </a:p>
        </p:txBody>
      </p:sp>
    </p:spTree>
    <p:extLst>
      <p:ext uri="{BB962C8B-B14F-4D97-AF65-F5344CB8AC3E}">
        <p14:creationId xmlns:p14="http://schemas.microsoft.com/office/powerpoint/2010/main" xmlns="" val="141282300"/>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1</a:t>
            </a:fld>
            <a:endParaRPr lang="en-GB" noProof="0" dirty="0"/>
          </a:p>
        </p:txBody>
      </p:sp>
    </p:spTree>
    <p:extLst>
      <p:ext uri="{BB962C8B-B14F-4D97-AF65-F5344CB8AC3E}">
        <p14:creationId xmlns:p14="http://schemas.microsoft.com/office/powerpoint/2010/main" xmlns="" val="1122492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2</a:t>
            </a:fld>
            <a:endParaRPr lang="en-GB" noProof="0" dirty="0"/>
          </a:p>
        </p:txBody>
      </p:sp>
    </p:spTree>
    <p:extLst>
      <p:ext uri="{BB962C8B-B14F-4D97-AF65-F5344CB8AC3E}">
        <p14:creationId xmlns:p14="http://schemas.microsoft.com/office/powerpoint/2010/main" xmlns="" val="228153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3</a:t>
            </a:fld>
            <a:endParaRPr lang="en-GB" noProof="0" dirty="0"/>
          </a:p>
        </p:txBody>
      </p:sp>
    </p:spTree>
    <p:extLst>
      <p:ext uri="{BB962C8B-B14F-4D97-AF65-F5344CB8AC3E}">
        <p14:creationId xmlns:p14="http://schemas.microsoft.com/office/powerpoint/2010/main" xmlns="" val="2281539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4</a:t>
            </a:fld>
            <a:endParaRPr lang="en-GB" noProof="0" dirty="0"/>
          </a:p>
        </p:txBody>
      </p:sp>
    </p:spTree>
    <p:extLst>
      <p:ext uri="{BB962C8B-B14F-4D97-AF65-F5344CB8AC3E}">
        <p14:creationId xmlns:p14="http://schemas.microsoft.com/office/powerpoint/2010/main" xmlns="" val="2281539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5</a:t>
            </a:fld>
            <a:endParaRPr lang="en-GB" noProof="0" dirty="0"/>
          </a:p>
        </p:txBody>
      </p:sp>
    </p:spTree>
    <p:extLst>
      <p:ext uri="{BB962C8B-B14F-4D97-AF65-F5344CB8AC3E}">
        <p14:creationId xmlns:p14="http://schemas.microsoft.com/office/powerpoint/2010/main" xmlns="" val="2281539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6</a:t>
            </a:fld>
            <a:endParaRPr lang="en-GB" noProof="0" dirty="0"/>
          </a:p>
        </p:txBody>
      </p:sp>
    </p:spTree>
    <p:extLst>
      <p:ext uri="{BB962C8B-B14F-4D97-AF65-F5344CB8AC3E}">
        <p14:creationId xmlns:p14="http://schemas.microsoft.com/office/powerpoint/2010/main" xmlns="" val="2281539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A38F7E5F-4FDC-428E-A47A-035C493D8182}" type="slidenum">
              <a:rPr lang="en-GB" noProof="0" smtClean="0"/>
              <a:pPr/>
              <a:t>7</a:t>
            </a:fld>
            <a:endParaRPr lang="en-GB" noProof="0" dirty="0"/>
          </a:p>
        </p:txBody>
      </p:sp>
    </p:spTree>
    <p:extLst>
      <p:ext uri="{BB962C8B-B14F-4D97-AF65-F5344CB8AC3E}">
        <p14:creationId xmlns:p14="http://schemas.microsoft.com/office/powerpoint/2010/main" xmlns="" val="42809655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noFill/>
        <a:effectLst/>
      </p:bgPr>
    </p:bg>
    <p:spTree>
      <p:nvGrpSpPr>
        <p:cNvPr id="1" name=""/>
        <p:cNvGrpSpPr/>
        <p:nvPr/>
      </p:nvGrpSpPr>
      <p:grpSpPr>
        <a:xfrm>
          <a:off x="0" y="0"/>
          <a:ext cx="0" cy="0"/>
          <a:chOff x="0" y="0"/>
          <a:chExt cx="0" cy="0"/>
        </a:xfrm>
      </p:grpSpPr>
      <p:sp>
        <p:nvSpPr>
          <p:cNvPr id="4" name="Title"/>
          <p:cNvSpPr>
            <a:spLocks noGrp="1"/>
          </p:cNvSpPr>
          <p:nvPr>
            <p:ph type="ctrTitle" hasCustomPrompt="1"/>
          </p:nvPr>
        </p:nvSpPr>
        <p:spPr bwMode="gray">
          <a:xfrm>
            <a:off x="486000" y="1569600"/>
            <a:ext cx="6656400" cy="1015200"/>
          </a:xfrm>
        </p:spPr>
        <p:txBody>
          <a:bodyPr wrap="square" anchor="t" anchorCtr="0">
            <a:noAutofit/>
          </a:bodyPr>
          <a:lstStyle>
            <a:lvl1pPr marL="0" indent="0">
              <a:lnSpc>
                <a:spcPct val="100000"/>
              </a:lnSpc>
              <a:defRPr sz="3300" b="1" baseline="0"/>
            </a:lvl1pPr>
          </a:lstStyle>
          <a:p>
            <a:r>
              <a:rPr lang="en-GB" noProof="0" dirty="0" smtClean="0"/>
              <a:t>Click to add title</a:t>
            </a:r>
            <a:endParaRPr lang="en-GB" noProof="0" dirty="0"/>
          </a:p>
        </p:txBody>
      </p:sp>
      <p:sp>
        <p:nvSpPr>
          <p:cNvPr id="5" name="Subtitle"/>
          <p:cNvSpPr>
            <a:spLocks noGrp="1"/>
          </p:cNvSpPr>
          <p:nvPr>
            <p:ph type="subTitle" idx="1" hasCustomPrompt="1"/>
          </p:nvPr>
        </p:nvSpPr>
        <p:spPr bwMode="gray">
          <a:xfrm>
            <a:off x="486000" y="2728800"/>
            <a:ext cx="6656400" cy="554400"/>
          </a:xfrm>
        </p:spPr>
        <p:txBody>
          <a:bodyPr anchor="t" anchorCtr="0">
            <a:noAutofit/>
          </a:bodyPr>
          <a:lstStyle>
            <a:lvl1pPr marL="0" indent="0" algn="l">
              <a:spcBef>
                <a:spcPts val="0"/>
              </a:spcBef>
              <a:buNone/>
              <a:defRPr sz="1800" b="1" baseline="0">
                <a:solidFill>
                  <a:schemeClr val="accent2"/>
                </a:solidFill>
              </a:defRPr>
            </a:lvl1pPr>
            <a:lvl2pPr marL="517352" indent="0" algn="ctr">
              <a:buNone/>
              <a:defRPr>
                <a:solidFill>
                  <a:schemeClr val="tx1">
                    <a:tint val="75000"/>
                  </a:schemeClr>
                </a:solidFill>
              </a:defRPr>
            </a:lvl2pPr>
            <a:lvl3pPr marL="1034701" indent="0" algn="ctr">
              <a:buNone/>
              <a:defRPr>
                <a:solidFill>
                  <a:schemeClr val="tx1">
                    <a:tint val="75000"/>
                  </a:schemeClr>
                </a:solidFill>
              </a:defRPr>
            </a:lvl3pPr>
            <a:lvl4pPr marL="1552051" indent="0" algn="ctr">
              <a:buNone/>
              <a:defRPr>
                <a:solidFill>
                  <a:schemeClr val="tx1">
                    <a:tint val="75000"/>
                  </a:schemeClr>
                </a:solidFill>
              </a:defRPr>
            </a:lvl4pPr>
            <a:lvl5pPr marL="2069402" indent="0" algn="ctr">
              <a:buNone/>
              <a:defRPr>
                <a:solidFill>
                  <a:schemeClr val="tx1">
                    <a:tint val="75000"/>
                  </a:schemeClr>
                </a:solidFill>
              </a:defRPr>
            </a:lvl5pPr>
            <a:lvl6pPr marL="2586753" indent="0" algn="ctr">
              <a:buNone/>
              <a:defRPr>
                <a:solidFill>
                  <a:schemeClr val="tx1">
                    <a:tint val="75000"/>
                  </a:schemeClr>
                </a:solidFill>
              </a:defRPr>
            </a:lvl6pPr>
            <a:lvl7pPr marL="3104103" indent="0" algn="ctr">
              <a:buNone/>
              <a:defRPr>
                <a:solidFill>
                  <a:schemeClr val="tx1">
                    <a:tint val="75000"/>
                  </a:schemeClr>
                </a:solidFill>
              </a:defRPr>
            </a:lvl7pPr>
            <a:lvl8pPr marL="3621455" indent="0" algn="ctr">
              <a:buNone/>
              <a:defRPr>
                <a:solidFill>
                  <a:schemeClr val="tx1">
                    <a:tint val="75000"/>
                  </a:schemeClr>
                </a:solidFill>
              </a:defRPr>
            </a:lvl8pPr>
            <a:lvl9pPr marL="4138804" indent="0" algn="ctr">
              <a:buNone/>
              <a:defRPr>
                <a:solidFill>
                  <a:schemeClr val="tx1">
                    <a:tint val="75000"/>
                  </a:schemeClr>
                </a:solidFill>
              </a:defRPr>
            </a:lvl9pPr>
          </a:lstStyle>
          <a:p>
            <a:r>
              <a:rPr lang="en-GB" noProof="0" dirty="0" smtClean="0"/>
              <a:t>Click to add subtitle</a:t>
            </a:r>
            <a:endParaRPr lang="en-GB" noProof="0" dirty="0"/>
          </a:p>
        </p:txBody>
      </p:sp>
      <p:pic>
        <p:nvPicPr>
          <p:cNvPr id="2" name="bjClassifierImageBottom"/>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10111783" y="5681304"/>
            <a:ext cx="518117" cy="1816458"/>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idebar and 2 Row Content">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11" hasCustomPrompt="1"/>
          </p:nvPr>
        </p:nvSpPr>
        <p:spPr bwMode="gray">
          <a:xfrm>
            <a:off x="2430000" y="1476000"/>
            <a:ext cx="7776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6" name="Content Placeholder 2"/>
          <p:cNvSpPr>
            <a:spLocks noGrp="1"/>
          </p:cNvSpPr>
          <p:nvPr>
            <p:ph sz="quarter" idx="14" hasCustomPrompt="1"/>
          </p:nvPr>
        </p:nvSpPr>
        <p:spPr bwMode="gray">
          <a:xfrm>
            <a:off x="2430000" y="4003200"/>
            <a:ext cx="7776000" cy="23832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7"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chemeClr val="tx2"/>
                </a:solidFill>
              </a:defRPr>
            </a:lvl1pPr>
          </a:lstStyle>
          <a:p>
            <a:pPr lvl="0"/>
            <a:r>
              <a:rPr lang="en-GB" noProof="0" dirty="0" smtClean="0"/>
              <a:t>Click to add sidebar text</a:t>
            </a:r>
            <a:endParaRPr lang="en-GB" noProof="0" dirty="0"/>
          </a:p>
        </p:txBody>
      </p:sp>
      <p:sp>
        <p:nvSpPr>
          <p:cNvPr id="4" name="Slide Number"/>
          <p:cNvSpPr>
            <a:spLocks noGrp="1"/>
          </p:cNvSpPr>
          <p:nvPr>
            <p:ph type="sldNum" sz="quarter" idx="13"/>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19840346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idebar and 4 Content">
    <p:spTree>
      <p:nvGrpSpPr>
        <p:cNvPr id="1" name=""/>
        <p:cNvGrpSpPr/>
        <p:nvPr/>
      </p:nvGrpSpPr>
      <p:grpSpPr>
        <a:xfrm>
          <a:off x="0" y="0"/>
          <a:ext cx="0" cy="0"/>
          <a:chOff x="0" y="0"/>
          <a:chExt cx="0" cy="0"/>
        </a:xfrm>
      </p:grpSpPr>
      <p:sp>
        <p:nvSpPr>
          <p:cNvPr id="10"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7" name="Content Placeholder 1"/>
          <p:cNvSpPr>
            <a:spLocks noGrp="1"/>
          </p:cNvSpPr>
          <p:nvPr>
            <p:ph sz="quarter" idx="12" hasCustomPrompt="1"/>
          </p:nvPr>
        </p:nvSpPr>
        <p:spPr bwMode="gray">
          <a:xfrm>
            <a:off x="2430000" y="1476374"/>
            <a:ext cx="3816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9" name="Content Placeholder 2"/>
          <p:cNvSpPr>
            <a:spLocks noGrp="1"/>
          </p:cNvSpPr>
          <p:nvPr>
            <p:ph sz="quarter" idx="13" hasCustomPrompt="1"/>
          </p:nvPr>
        </p:nvSpPr>
        <p:spPr bwMode="gray">
          <a:xfrm>
            <a:off x="6390000" y="1476374"/>
            <a:ext cx="3816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1" name="Content Placeholder 3"/>
          <p:cNvSpPr>
            <a:spLocks noGrp="1"/>
          </p:cNvSpPr>
          <p:nvPr>
            <p:ph sz="quarter" idx="14" hasCustomPrompt="1"/>
          </p:nvPr>
        </p:nvSpPr>
        <p:spPr bwMode="gray">
          <a:xfrm>
            <a:off x="2430000" y="4003201"/>
            <a:ext cx="3816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3" name="Content Placeholder 4"/>
          <p:cNvSpPr>
            <a:spLocks noGrp="1"/>
          </p:cNvSpPr>
          <p:nvPr>
            <p:ph sz="quarter" idx="15" hasCustomPrompt="1"/>
          </p:nvPr>
        </p:nvSpPr>
        <p:spPr bwMode="gray">
          <a:xfrm>
            <a:off x="6390000" y="4003201"/>
            <a:ext cx="3816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2"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chemeClr val="tx2"/>
                </a:solidFill>
              </a:defRPr>
            </a:lvl1pPr>
          </a:lstStyle>
          <a:p>
            <a:pPr lvl="0"/>
            <a:r>
              <a:rPr lang="en-GB" noProof="0" dirty="0" smtClean="0"/>
              <a:t>Click to add sidebar text</a:t>
            </a:r>
            <a:endParaRPr lang="en-GB" noProof="0" dirty="0"/>
          </a:p>
        </p:txBody>
      </p:sp>
      <p:sp>
        <p:nvSpPr>
          <p:cNvPr id="20" name="Slide Number"/>
          <p:cNvSpPr>
            <a:spLocks noGrp="1"/>
          </p:cNvSpPr>
          <p:nvPr>
            <p:ph type="sldNum" sz="quarter" idx="20"/>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147275525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idebar and 6 Content">
    <p:spTree>
      <p:nvGrpSpPr>
        <p:cNvPr id="1" name=""/>
        <p:cNvGrpSpPr/>
        <p:nvPr/>
      </p:nvGrpSpPr>
      <p:grpSpPr>
        <a:xfrm>
          <a:off x="0" y="0"/>
          <a:ext cx="0" cy="0"/>
          <a:chOff x="0" y="0"/>
          <a:chExt cx="0" cy="0"/>
        </a:xfrm>
      </p:grpSpPr>
      <p:sp>
        <p:nvSpPr>
          <p:cNvPr id="12"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7" name="Content Placeholder 1"/>
          <p:cNvSpPr>
            <a:spLocks noGrp="1"/>
          </p:cNvSpPr>
          <p:nvPr>
            <p:ph sz="quarter" idx="12" hasCustomPrompt="1"/>
          </p:nvPr>
        </p:nvSpPr>
        <p:spPr bwMode="gray">
          <a:xfrm>
            <a:off x="2430001" y="1476000"/>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9" name="Content Placeholder 2"/>
          <p:cNvSpPr>
            <a:spLocks noGrp="1"/>
          </p:cNvSpPr>
          <p:nvPr>
            <p:ph sz="quarter" idx="13" hasCustomPrompt="1"/>
          </p:nvPr>
        </p:nvSpPr>
        <p:spPr bwMode="gray">
          <a:xfrm>
            <a:off x="5068800" y="1476000"/>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1" name="Content Placeholder 3"/>
          <p:cNvSpPr>
            <a:spLocks noGrp="1"/>
          </p:cNvSpPr>
          <p:nvPr>
            <p:ph sz="quarter" idx="14" hasCustomPrompt="1"/>
          </p:nvPr>
        </p:nvSpPr>
        <p:spPr bwMode="gray">
          <a:xfrm>
            <a:off x="7707600" y="1476000"/>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3" name="Content Placeholder 4"/>
          <p:cNvSpPr>
            <a:spLocks noGrp="1"/>
          </p:cNvSpPr>
          <p:nvPr>
            <p:ph sz="quarter" idx="15" hasCustomPrompt="1"/>
          </p:nvPr>
        </p:nvSpPr>
        <p:spPr bwMode="gray">
          <a:xfrm>
            <a:off x="2430001" y="4003201"/>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5" name="Content Placeholder 5"/>
          <p:cNvSpPr>
            <a:spLocks noGrp="1"/>
          </p:cNvSpPr>
          <p:nvPr>
            <p:ph sz="quarter" idx="16" hasCustomPrompt="1"/>
          </p:nvPr>
        </p:nvSpPr>
        <p:spPr bwMode="gray">
          <a:xfrm>
            <a:off x="5068800" y="4003201"/>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7" name="Content Placeholder 6"/>
          <p:cNvSpPr>
            <a:spLocks noGrp="1"/>
          </p:cNvSpPr>
          <p:nvPr>
            <p:ph sz="quarter" idx="17" hasCustomPrompt="1"/>
          </p:nvPr>
        </p:nvSpPr>
        <p:spPr bwMode="gray">
          <a:xfrm>
            <a:off x="7707600" y="4003201"/>
            <a:ext cx="2494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4"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chemeClr val="tx2"/>
                </a:solidFill>
              </a:defRPr>
            </a:lvl1pPr>
          </a:lstStyle>
          <a:p>
            <a:pPr lvl="0"/>
            <a:r>
              <a:rPr lang="en-GB" noProof="0" dirty="0" smtClean="0"/>
              <a:t>Click to add sidebar text</a:t>
            </a:r>
            <a:endParaRPr lang="en-GB" noProof="0" dirty="0"/>
          </a:p>
        </p:txBody>
      </p:sp>
      <p:sp>
        <p:nvSpPr>
          <p:cNvPr id="6" name="Slide Number"/>
          <p:cNvSpPr>
            <a:spLocks noGrp="1"/>
          </p:cNvSpPr>
          <p:nvPr>
            <p:ph type="sldNum" sz="quarter" idx="22"/>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203515893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idebar and 3 Content">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7" name="Content Placeholder 1"/>
          <p:cNvSpPr>
            <a:spLocks noGrp="1"/>
          </p:cNvSpPr>
          <p:nvPr>
            <p:ph sz="quarter" idx="12" hasCustomPrompt="1"/>
          </p:nvPr>
        </p:nvSpPr>
        <p:spPr bwMode="gray">
          <a:xfrm>
            <a:off x="2430001" y="1475999"/>
            <a:ext cx="2494800" cy="49104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9" name="Content Placeholder 2"/>
          <p:cNvSpPr>
            <a:spLocks noGrp="1"/>
          </p:cNvSpPr>
          <p:nvPr>
            <p:ph sz="quarter" idx="13" hasCustomPrompt="1"/>
          </p:nvPr>
        </p:nvSpPr>
        <p:spPr bwMode="gray">
          <a:xfrm>
            <a:off x="5068800" y="1475999"/>
            <a:ext cx="2494800" cy="49104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1" name="Content Placeholder 3"/>
          <p:cNvSpPr>
            <a:spLocks noGrp="1"/>
          </p:cNvSpPr>
          <p:nvPr>
            <p:ph sz="quarter" idx="14" hasCustomPrompt="1"/>
          </p:nvPr>
        </p:nvSpPr>
        <p:spPr bwMode="gray">
          <a:xfrm>
            <a:off x="7707600" y="1475999"/>
            <a:ext cx="2494800" cy="49104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0"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chemeClr val="tx2"/>
                </a:solidFill>
              </a:defRPr>
            </a:lvl1pPr>
          </a:lstStyle>
          <a:p>
            <a:pPr lvl="0"/>
            <a:r>
              <a:rPr lang="en-GB" noProof="0" dirty="0" smtClean="0"/>
              <a:t>Click to add sidebar text</a:t>
            </a:r>
            <a:endParaRPr lang="en-GB" noProof="0" dirty="0"/>
          </a:p>
        </p:txBody>
      </p:sp>
      <p:sp>
        <p:nvSpPr>
          <p:cNvPr id="6" name="Slide Number"/>
          <p:cNvSpPr>
            <a:spLocks noGrp="1"/>
          </p:cNvSpPr>
          <p:nvPr>
            <p:ph type="sldNum" sz="quarter" idx="22"/>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151581492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3" name="Slide Number"/>
          <p:cNvSpPr>
            <a:spLocks noGrp="1"/>
          </p:cNvSpPr>
          <p:nvPr>
            <p:ph type="sldNum" sz="quarter" idx="10"/>
          </p:nvPr>
        </p:nvSpPr>
        <p:spPr bwMode="gray"/>
        <p:txBody>
          <a:bodyPr/>
          <a:lstStyle>
            <a:lvl1pPr marL="0" indent="0">
              <a:defRPr/>
            </a:lvl1pPr>
          </a:lstStyle>
          <a:p>
            <a:fld id="{08BDDC8D-36E9-467E-8CF1-750845950A7F}" type="slidenum">
              <a:rPr lang="en-GB" noProof="0" smtClean="0"/>
              <a:pPr/>
              <a:t>‹#›</a:t>
            </a:fld>
            <a:endParaRPr lang="en-GB" noProof="0" dirty="0"/>
          </a:p>
        </p:txBody>
      </p:sp>
      <p:pic>
        <p:nvPicPr>
          <p:cNvPr id="2" name="bjClassifierImageBottom"/>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10111783" y="5681304"/>
            <a:ext cx="518117" cy="1816458"/>
          </a:xfrm>
          <a:prstGeom prst="rect">
            <a:avLst/>
          </a:prstGeom>
        </p:spPr>
      </p:pic>
    </p:spTree>
    <p:extLst>
      <p:ext uri="{BB962C8B-B14F-4D97-AF65-F5344CB8AC3E}">
        <p14:creationId xmlns:p14="http://schemas.microsoft.com/office/powerpoint/2010/main" xmlns="" val="211497264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cNvSpPr>
            <a:spLocks noGrp="1"/>
          </p:cNvSpPr>
          <p:nvPr>
            <p:ph type="sldNum" sz="quarter" idx="10"/>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259080848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Facing Page">
    <p:bg>
      <p:bgPr>
        <a:noFill/>
        <a:effectLst/>
      </p:bgPr>
    </p:bg>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Tree>
    <p:extLst>
      <p:ext uri="{BB962C8B-B14F-4D97-AF65-F5344CB8AC3E}">
        <p14:creationId xmlns:p14="http://schemas.microsoft.com/office/powerpoint/2010/main" xmlns="" val="33085607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p>
            <a:r>
              <a:rPr lang="en-GB" noProof="0" dirty="0" smtClean="0"/>
              <a:t>Click to add title</a:t>
            </a:r>
            <a:endParaRPr lang="en-GB" noProof="0" dirty="0"/>
          </a:p>
        </p:txBody>
      </p:sp>
      <p:sp>
        <p:nvSpPr>
          <p:cNvPr id="6" name="Content Placeholder 1"/>
          <p:cNvSpPr>
            <a:spLocks noGrp="1"/>
          </p:cNvSpPr>
          <p:nvPr>
            <p:ph sz="quarter" idx="11" hasCustomPrompt="1"/>
          </p:nvPr>
        </p:nvSpPr>
        <p:spPr bwMode="gray">
          <a:xfrm>
            <a:off x="486000" y="1476000"/>
            <a:ext cx="9720000" cy="4910400"/>
          </a:xfrm>
        </p:spPr>
        <p:txBody>
          <a:bodyPr vert="horz" lIns="0" tIns="0" rIns="0" bIns="0" rtlCol="0">
            <a:noAutofit/>
          </a:bodyPr>
          <a:lstStyle>
            <a:lvl1pPr>
              <a:defRPr lang="en-GB" dirty="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a:p>
            <a:pPr lvl="0"/>
            <a:endParaRPr lang="en-GB" noProof="0" dirty="0"/>
          </a:p>
        </p:txBody>
      </p:sp>
      <p:sp>
        <p:nvSpPr>
          <p:cNvPr id="4" name="Slide Number"/>
          <p:cNvSpPr>
            <a:spLocks noGrp="1"/>
          </p:cNvSpPr>
          <p:nvPr>
            <p:ph type="sldNum" sz="quarter" idx="10"/>
          </p:nvPr>
        </p:nvSpPr>
        <p:spPr bwMode="gray"/>
        <p:txBody>
          <a:bodyPr/>
          <a:lstStyle>
            <a:lvl1pPr marL="0" indent="0">
              <a:defRPr/>
            </a:lvl1pPr>
          </a:lstStyle>
          <a:p>
            <a:fld id="{08BDDC8D-36E9-467E-8CF1-750845950A7F}" type="slidenum">
              <a:rPr lang="en-GB" smtClean="0"/>
              <a:pPr/>
              <a:t>‹#›</a:t>
            </a:fld>
            <a:endParaRPr lang="en-GB"/>
          </a:p>
        </p:txBody>
      </p:sp>
    </p:spTree>
    <p:extLst>
      <p:ext uri="{BB962C8B-B14F-4D97-AF65-F5344CB8AC3E}">
        <p14:creationId xmlns:p14="http://schemas.microsoft.com/office/powerpoint/2010/main" xmlns="" val="29477772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11" hasCustomPrompt="1"/>
          </p:nvPr>
        </p:nvSpPr>
        <p:spPr bwMode="gray">
          <a:xfrm>
            <a:off x="486001" y="1476001"/>
            <a:ext cx="47880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7" name="Content Placeholder 2"/>
          <p:cNvSpPr>
            <a:spLocks noGrp="1"/>
          </p:cNvSpPr>
          <p:nvPr>
            <p:ph sz="quarter" idx="12" hasCustomPrompt="1"/>
          </p:nvPr>
        </p:nvSpPr>
        <p:spPr bwMode="gray">
          <a:xfrm>
            <a:off x="5418001" y="1476375"/>
            <a:ext cx="47880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4" name="Slide Number"/>
          <p:cNvSpPr>
            <a:spLocks noGrp="1"/>
          </p:cNvSpPr>
          <p:nvPr>
            <p:ph type="sldNum" sz="quarter" idx="13"/>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40420798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2 Row Content">
    <p:spTree>
      <p:nvGrpSpPr>
        <p:cNvPr id="1" name=""/>
        <p:cNvGrpSpPr/>
        <p:nvPr/>
      </p:nvGrpSpPr>
      <p:grpSpPr>
        <a:xfrm>
          <a:off x="0" y="0"/>
          <a:ext cx="0" cy="0"/>
          <a:chOff x="0" y="0"/>
          <a:chExt cx="0" cy="0"/>
        </a:xfrm>
      </p:grpSpPr>
      <p:sp>
        <p:nvSpPr>
          <p:cNvPr id="7"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11" hasCustomPrompt="1"/>
          </p:nvPr>
        </p:nvSpPr>
        <p:spPr bwMode="gray">
          <a:xfrm>
            <a:off x="486002" y="1476000"/>
            <a:ext cx="97200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6" name="Content Placeholder 2"/>
          <p:cNvSpPr>
            <a:spLocks noGrp="1"/>
          </p:cNvSpPr>
          <p:nvPr>
            <p:ph sz="quarter" idx="14" hasCustomPrompt="1"/>
          </p:nvPr>
        </p:nvSpPr>
        <p:spPr bwMode="gray">
          <a:xfrm>
            <a:off x="486000" y="4003200"/>
            <a:ext cx="9720000" cy="23832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4" name="Slide Number"/>
          <p:cNvSpPr>
            <a:spLocks noGrp="1"/>
          </p:cNvSpPr>
          <p:nvPr>
            <p:ph type="sldNum" sz="quarter" idx="13"/>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412027393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4 Content">
    <p:spTree>
      <p:nvGrpSpPr>
        <p:cNvPr id="1" name=""/>
        <p:cNvGrpSpPr/>
        <p:nvPr/>
      </p:nvGrpSpPr>
      <p:grpSpPr>
        <a:xfrm>
          <a:off x="0" y="0"/>
          <a:ext cx="0" cy="0"/>
          <a:chOff x="0" y="0"/>
          <a:chExt cx="0" cy="0"/>
        </a:xfrm>
      </p:grpSpPr>
      <p:sp>
        <p:nvSpPr>
          <p:cNvPr id="7"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6" name="Content Placeholder 1"/>
          <p:cNvSpPr>
            <a:spLocks noGrp="1"/>
          </p:cNvSpPr>
          <p:nvPr>
            <p:ph sz="quarter" idx="19" hasCustomPrompt="1"/>
          </p:nvPr>
        </p:nvSpPr>
        <p:spPr bwMode="gray">
          <a:xfrm>
            <a:off x="486000" y="1476000"/>
            <a:ext cx="4788000" cy="23832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3" name="Content Placeholder 2"/>
          <p:cNvSpPr>
            <a:spLocks noGrp="1"/>
          </p:cNvSpPr>
          <p:nvPr>
            <p:ph sz="quarter" idx="15" hasCustomPrompt="1"/>
          </p:nvPr>
        </p:nvSpPr>
        <p:spPr bwMode="gray">
          <a:xfrm>
            <a:off x="5418171" y="1476188"/>
            <a:ext cx="4788509"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5" name="Content Placeholder 3"/>
          <p:cNvSpPr>
            <a:spLocks noGrp="1"/>
          </p:cNvSpPr>
          <p:nvPr>
            <p:ph sz="quarter" idx="16" hasCustomPrompt="1"/>
          </p:nvPr>
        </p:nvSpPr>
        <p:spPr bwMode="gray">
          <a:xfrm>
            <a:off x="485852" y="4003962"/>
            <a:ext cx="4788509"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7" name="Content Placeholder 4"/>
          <p:cNvSpPr>
            <a:spLocks noGrp="1"/>
          </p:cNvSpPr>
          <p:nvPr>
            <p:ph sz="quarter" idx="17" hasCustomPrompt="1"/>
          </p:nvPr>
        </p:nvSpPr>
        <p:spPr bwMode="gray">
          <a:xfrm>
            <a:off x="5418171" y="4003962"/>
            <a:ext cx="4788509"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4" name="Slide Number"/>
          <p:cNvSpPr>
            <a:spLocks noGrp="1"/>
          </p:cNvSpPr>
          <p:nvPr>
            <p:ph type="sldNum" sz="quarter" idx="18"/>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330626518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6 Content">
    <p:spTree>
      <p:nvGrpSpPr>
        <p:cNvPr id="1" name=""/>
        <p:cNvGrpSpPr/>
        <p:nvPr/>
      </p:nvGrpSpPr>
      <p:grpSpPr>
        <a:xfrm>
          <a:off x="0" y="0"/>
          <a:ext cx="0" cy="0"/>
          <a:chOff x="0" y="0"/>
          <a:chExt cx="0" cy="0"/>
        </a:xfrm>
      </p:grpSpPr>
      <p:sp>
        <p:nvSpPr>
          <p:cNvPr id="10"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11" hasCustomPrompt="1"/>
          </p:nvPr>
        </p:nvSpPr>
        <p:spPr bwMode="gray">
          <a:xfrm>
            <a:off x="486000" y="1476000"/>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7" name="Content Placeholder 2"/>
          <p:cNvSpPr>
            <a:spLocks noGrp="1"/>
          </p:cNvSpPr>
          <p:nvPr>
            <p:ph sz="quarter" idx="12" hasCustomPrompt="1"/>
          </p:nvPr>
        </p:nvSpPr>
        <p:spPr bwMode="gray">
          <a:xfrm>
            <a:off x="3772800" y="1476000"/>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a:p>
            <a:pPr lvl="8"/>
            <a:endParaRPr lang="en-GB" noProof="0" dirty="0" smtClean="0"/>
          </a:p>
        </p:txBody>
      </p:sp>
      <p:sp>
        <p:nvSpPr>
          <p:cNvPr id="9" name="Content Placeholder 3"/>
          <p:cNvSpPr>
            <a:spLocks noGrp="1"/>
          </p:cNvSpPr>
          <p:nvPr>
            <p:ph sz="quarter" idx="13" hasCustomPrompt="1"/>
          </p:nvPr>
        </p:nvSpPr>
        <p:spPr bwMode="gray">
          <a:xfrm>
            <a:off x="7059600" y="1476000"/>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1" name="Content Placeholder 4"/>
          <p:cNvSpPr>
            <a:spLocks noGrp="1"/>
          </p:cNvSpPr>
          <p:nvPr>
            <p:ph sz="quarter" idx="14" hasCustomPrompt="1"/>
          </p:nvPr>
        </p:nvSpPr>
        <p:spPr bwMode="gray">
          <a:xfrm>
            <a:off x="486000" y="4003201"/>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3" name="Content Placeholder 5"/>
          <p:cNvSpPr>
            <a:spLocks noGrp="1"/>
          </p:cNvSpPr>
          <p:nvPr>
            <p:ph sz="quarter" idx="15" hasCustomPrompt="1"/>
          </p:nvPr>
        </p:nvSpPr>
        <p:spPr bwMode="gray">
          <a:xfrm>
            <a:off x="3772800" y="4003201"/>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5" name="Content Placeholder 6"/>
          <p:cNvSpPr>
            <a:spLocks noGrp="1"/>
          </p:cNvSpPr>
          <p:nvPr>
            <p:ph sz="quarter" idx="16" hasCustomPrompt="1"/>
          </p:nvPr>
        </p:nvSpPr>
        <p:spPr bwMode="gray">
          <a:xfrm>
            <a:off x="7059600" y="4003201"/>
            <a:ext cx="3142800" cy="2383201"/>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4" name="Slide Number"/>
          <p:cNvSpPr>
            <a:spLocks noGrp="1"/>
          </p:cNvSpPr>
          <p:nvPr>
            <p:ph type="sldNum" sz="quarter" idx="17"/>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35445826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3 Content">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11" hasCustomPrompt="1"/>
          </p:nvPr>
        </p:nvSpPr>
        <p:spPr bwMode="gray">
          <a:xfrm>
            <a:off x="486000" y="1476001"/>
            <a:ext cx="31428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7" name="Content Placeholder 2"/>
          <p:cNvSpPr>
            <a:spLocks noGrp="1"/>
          </p:cNvSpPr>
          <p:nvPr>
            <p:ph sz="quarter" idx="12" hasCustomPrompt="1"/>
          </p:nvPr>
        </p:nvSpPr>
        <p:spPr bwMode="gray">
          <a:xfrm>
            <a:off x="3772800" y="1476001"/>
            <a:ext cx="31428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9" name="Content Placeholder 3"/>
          <p:cNvSpPr>
            <a:spLocks noGrp="1"/>
          </p:cNvSpPr>
          <p:nvPr>
            <p:ph sz="quarter" idx="13" hasCustomPrompt="1"/>
          </p:nvPr>
        </p:nvSpPr>
        <p:spPr bwMode="gray">
          <a:xfrm>
            <a:off x="7059600" y="1476001"/>
            <a:ext cx="31428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4" name="Slide Number"/>
          <p:cNvSpPr>
            <a:spLocks noGrp="1"/>
          </p:cNvSpPr>
          <p:nvPr>
            <p:ph type="sldNum" sz="quarter" idx="14"/>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237858697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idebar and Content">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5" name="Content Placeholder 1"/>
          <p:cNvSpPr>
            <a:spLocks noGrp="1"/>
          </p:cNvSpPr>
          <p:nvPr>
            <p:ph sz="quarter" idx="23" hasCustomPrompt="1"/>
          </p:nvPr>
        </p:nvSpPr>
        <p:spPr bwMode="gray">
          <a:xfrm>
            <a:off x="2430000" y="1476000"/>
            <a:ext cx="7776000" cy="4910400"/>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0"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rgbClr val="3B1256"/>
                </a:solidFill>
              </a:defRPr>
            </a:lvl1pPr>
          </a:lstStyle>
          <a:p>
            <a:pPr lvl="0"/>
            <a:r>
              <a:rPr lang="en-GB" noProof="0" dirty="0" smtClean="0"/>
              <a:t>Click to add sidebar text</a:t>
            </a:r>
            <a:endParaRPr lang="en-GB" noProof="0" dirty="0"/>
          </a:p>
        </p:txBody>
      </p:sp>
      <p:sp>
        <p:nvSpPr>
          <p:cNvPr id="8" name="Slide Number"/>
          <p:cNvSpPr>
            <a:spLocks noGrp="1"/>
          </p:cNvSpPr>
          <p:nvPr>
            <p:ph type="sldNum" sz="quarter" idx="22"/>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324430516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idebar and 2 Content">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86000" y="511200"/>
            <a:ext cx="9720828" cy="678570"/>
          </a:xfrm>
        </p:spPr>
        <p:txBody>
          <a:bodyPr/>
          <a:lstStyle/>
          <a:p>
            <a:r>
              <a:rPr lang="en-GB" noProof="0" dirty="0" smtClean="0"/>
              <a:t>Click to add title</a:t>
            </a:r>
            <a:endParaRPr lang="en-GB" noProof="0" dirty="0"/>
          </a:p>
        </p:txBody>
      </p:sp>
      <p:sp>
        <p:nvSpPr>
          <p:cNvPr id="11" name="Content Placeholder 1"/>
          <p:cNvSpPr>
            <a:spLocks noGrp="1"/>
          </p:cNvSpPr>
          <p:nvPr>
            <p:ph sz="quarter" idx="12" hasCustomPrompt="1"/>
          </p:nvPr>
        </p:nvSpPr>
        <p:spPr bwMode="gray">
          <a:xfrm>
            <a:off x="2430000" y="1476375"/>
            <a:ext cx="38160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13" name="Content Placeholder 2"/>
          <p:cNvSpPr>
            <a:spLocks noGrp="1"/>
          </p:cNvSpPr>
          <p:nvPr>
            <p:ph sz="quarter" idx="13" hasCustomPrompt="1"/>
          </p:nvPr>
        </p:nvSpPr>
        <p:spPr bwMode="gray">
          <a:xfrm>
            <a:off x="6390000" y="1476375"/>
            <a:ext cx="3816000" cy="4910399"/>
          </a:xfrm>
        </p:spPr>
        <p:txBody>
          <a:bodyPr vert="horz" lIns="0" tIns="0" rIns="0" bIns="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vl6pPr>
              <a:defRPr lang="en-US" dirty="0" smtClean="0"/>
            </a:lvl6pPr>
            <a:lvl7pPr>
              <a:defRPr lang="en-US" dirty="0" smtClean="0"/>
            </a:lvl7pPr>
            <a:lvl8pPr>
              <a:defRPr lang="en-US" dirty="0" smtClean="0"/>
            </a:lvl8pPr>
            <a:lvl9pPr>
              <a:defRPr lang="en-US" dirty="0" smtClean="0"/>
            </a:lvl9p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9" name="Sidebar Textbox"/>
          <p:cNvSpPr>
            <a:spLocks noGrp="1"/>
          </p:cNvSpPr>
          <p:nvPr>
            <p:ph type="body" sz="quarter" idx="24" hasCustomPrompt="1"/>
          </p:nvPr>
        </p:nvSpPr>
        <p:spPr bwMode="gray">
          <a:xfrm>
            <a:off x="485775" y="1476000"/>
            <a:ext cx="1800225" cy="4910400"/>
          </a:xfrm>
        </p:spPr>
        <p:txBody>
          <a:bodyPr lIns="0" tIns="0" rIns="0"/>
          <a:lstStyle>
            <a:lvl1pPr marL="0" indent="0">
              <a:spcBef>
                <a:spcPts val="800"/>
              </a:spcBef>
              <a:buNone/>
              <a:defRPr sz="1300" b="1">
                <a:solidFill>
                  <a:schemeClr val="tx2"/>
                </a:solidFill>
              </a:defRPr>
            </a:lvl1pPr>
          </a:lstStyle>
          <a:p>
            <a:pPr lvl="0"/>
            <a:r>
              <a:rPr lang="en-GB" noProof="0" dirty="0" smtClean="0"/>
              <a:t>Click to add sidebar text</a:t>
            </a:r>
            <a:endParaRPr lang="en-GB" noProof="0" dirty="0"/>
          </a:p>
        </p:txBody>
      </p:sp>
      <p:sp>
        <p:nvSpPr>
          <p:cNvPr id="7" name="Slide Number"/>
          <p:cNvSpPr>
            <a:spLocks noGrp="1"/>
          </p:cNvSpPr>
          <p:nvPr>
            <p:ph type="sldNum" sz="quarter" idx="21"/>
          </p:nvPr>
        </p:nvSpPr>
        <p:spPr bwMode="gray"/>
        <p:txBody>
          <a:bodyPr/>
          <a:lstStyle>
            <a:lvl1pPr marL="0" indent="0">
              <a:defRPr/>
            </a:lvl1pPr>
          </a:lstStyle>
          <a:p>
            <a:fld id="{08BDDC8D-36E9-467E-8CF1-750845950A7F}" type="slidenum">
              <a:rPr lang="en-GB" noProof="0" smtClean="0"/>
              <a:pPr/>
              <a:t>‹#›</a:t>
            </a:fld>
            <a:endParaRPr lang="en-GB" noProof="0" dirty="0"/>
          </a:p>
        </p:txBody>
      </p:sp>
    </p:spTree>
    <p:extLst>
      <p:ext uri="{BB962C8B-B14F-4D97-AF65-F5344CB8AC3E}">
        <p14:creationId xmlns:p14="http://schemas.microsoft.com/office/powerpoint/2010/main" xmlns="" val="10960292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5" name="Title"/>
          <p:cNvSpPr>
            <a:spLocks noGrp="1"/>
          </p:cNvSpPr>
          <p:nvPr>
            <p:ph type="title"/>
          </p:nvPr>
        </p:nvSpPr>
        <p:spPr bwMode="gray">
          <a:xfrm>
            <a:off x="486000" y="511200"/>
            <a:ext cx="9720828" cy="678570"/>
          </a:xfrm>
          <a:prstGeom prst="rect">
            <a:avLst/>
          </a:prstGeom>
        </p:spPr>
        <p:txBody>
          <a:bodyPr vert="horz" wrap="none" lIns="0" tIns="0" rIns="0" bIns="0" rtlCol="0" anchor="t">
            <a:noAutofit/>
          </a:bodyPr>
          <a:lstStyle/>
          <a:p>
            <a:r>
              <a:rPr lang="en-GB" noProof="0" dirty="0" smtClean="0"/>
              <a:t>Click to add title</a:t>
            </a:r>
            <a:endParaRPr lang="en-GB" noProof="0" dirty="0"/>
          </a:p>
        </p:txBody>
      </p:sp>
      <p:sp>
        <p:nvSpPr>
          <p:cNvPr id="7" name="Text Placeholder"/>
          <p:cNvSpPr>
            <a:spLocks noGrp="1"/>
          </p:cNvSpPr>
          <p:nvPr>
            <p:ph type="body" idx="1"/>
          </p:nvPr>
        </p:nvSpPr>
        <p:spPr bwMode="gray">
          <a:xfrm>
            <a:off x="485847" y="1476188"/>
            <a:ext cx="9720828" cy="4908723"/>
          </a:xfrm>
          <a:prstGeom prst="rect">
            <a:avLst/>
          </a:prstGeom>
        </p:spPr>
        <p:txBody>
          <a:bodyPr vert="horz" lIns="0" tIns="0" rIns="0" bIns="0" rtlCol="0">
            <a:noAutofit/>
          </a:bodyPr>
          <a:lstStyle/>
          <a:p>
            <a:pPr lvl="0"/>
            <a:r>
              <a:rPr lang="en-GB" noProof="0" dirty="0" smtClean="0"/>
              <a:t>Click to edit master text style</a:t>
            </a:r>
          </a:p>
          <a:p>
            <a:pPr lvl="1"/>
            <a:r>
              <a:rPr lang="en-GB" noProof="0" dirty="0" smtClean="0"/>
              <a:t>First Level</a:t>
            </a:r>
          </a:p>
          <a:p>
            <a:pPr lvl="2"/>
            <a:r>
              <a:rPr lang="en-GB" noProof="0" dirty="0" smtClean="0"/>
              <a:t>Second Level</a:t>
            </a:r>
          </a:p>
          <a:p>
            <a:pPr lvl="3"/>
            <a:r>
              <a:rPr lang="en-GB" noProof="0" dirty="0" smtClean="0"/>
              <a:t>Third Level</a:t>
            </a:r>
          </a:p>
          <a:p>
            <a:pPr lvl="4"/>
            <a:r>
              <a:rPr lang="en-GB" noProof="0" dirty="0" smtClean="0"/>
              <a:t>Fourth Level</a:t>
            </a:r>
          </a:p>
          <a:p>
            <a:pPr lvl="5"/>
            <a:r>
              <a:rPr lang="en-GB" noProof="0" dirty="0" smtClean="0"/>
              <a:t>Fifth Level</a:t>
            </a:r>
          </a:p>
          <a:p>
            <a:pPr lvl="6"/>
            <a:r>
              <a:rPr lang="en-GB" noProof="0" dirty="0" smtClean="0"/>
              <a:t>Sixth Level</a:t>
            </a:r>
          </a:p>
          <a:p>
            <a:pPr lvl="7"/>
            <a:r>
              <a:rPr lang="en-GB" noProof="0" dirty="0" smtClean="0"/>
              <a:t>Seventh Level</a:t>
            </a:r>
          </a:p>
          <a:p>
            <a:pPr lvl="8"/>
            <a:r>
              <a:rPr lang="en-GB" noProof="0" dirty="0" smtClean="0"/>
              <a:t>Eighth Level</a:t>
            </a:r>
          </a:p>
        </p:txBody>
      </p:sp>
      <p:sp>
        <p:nvSpPr>
          <p:cNvPr id="6" name="Slide Number"/>
          <p:cNvSpPr>
            <a:spLocks noGrp="1"/>
          </p:cNvSpPr>
          <p:nvPr>
            <p:ph type="sldNum" sz="quarter" idx="4"/>
          </p:nvPr>
        </p:nvSpPr>
        <p:spPr bwMode="gray">
          <a:xfrm>
            <a:off x="5054400" y="6876000"/>
            <a:ext cx="590696" cy="273873"/>
          </a:xfrm>
          <a:prstGeom prst="rect">
            <a:avLst/>
          </a:prstGeom>
        </p:spPr>
        <p:txBody>
          <a:bodyPr vert="horz" lIns="0" tIns="0" rIns="0" bIns="0" rtlCol="0" anchor="ctr"/>
          <a:lstStyle>
            <a:lvl1pPr algn="ctr">
              <a:defRPr sz="1100" baseline="0">
                <a:solidFill>
                  <a:schemeClr val="tx2"/>
                </a:solidFill>
                <a:latin typeface="Arial" panose="020B0604020202020204" pitchFamily="34" charset="0"/>
                <a:cs typeface="Arial" panose="020B0604020202020204" pitchFamily="34" charset="0"/>
              </a:defRPr>
            </a:lvl1pPr>
          </a:lstStyle>
          <a:p>
            <a:fld id="{08BDDC8D-36E9-467E-8CF1-750845950A7F}" type="slidenum">
              <a:rPr lang="en-GB" noProof="0" smtClean="0"/>
              <a:pPr/>
              <a:t>‹#›</a:t>
            </a:fld>
            <a:endParaRPr lang="en-GB" noProof="0" dirty="0"/>
          </a:p>
        </p:txBody>
      </p:sp>
    </p:spTree>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 id="2147483917" r:id="rId12"/>
    <p:sldLayoutId id="2147483918" r:id="rId13"/>
    <p:sldLayoutId id="2147483919" r:id="rId14"/>
    <p:sldLayoutId id="2147483920" r:id="rId15"/>
    <p:sldLayoutId id="2147483921" r:id="rId16"/>
  </p:sldLayoutIdLst>
  <p:timing>
    <p:tnLst>
      <p:par>
        <p:cTn id="1" dur="indefinite" restart="never" nodeType="tmRoot"/>
      </p:par>
    </p:tnLst>
  </p:timing>
  <p:hf hdr="0" ftr="0" dt="0"/>
  <p:txStyles>
    <p:titleStyle>
      <a:lvl1pPr algn="l" defTabSz="1034701" rtl="0" eaLnBrk="1" latinLnBrk="0" hangingPunct="1">
        <a:lnSpc>
          <a:spcPct val="100000"/>
        </a:lnSpc>
        <a:spcBef>
          <a:spcPct val="0"/>
        </a:spcBef>
        <a:buNone/>
        <a:defRPr sz="2200" b="0" kern="1200" baseline="0">
          <a:solidFill>
            <a:schemeClr val="tx2"/>
          </a:solidFill>
          <a:effectLst/>
          <a:latin typeface="Arial" pitchFamily="34" charset="0"/>
          <a:ea typeface="+mj-ea"/>
          <a:cs typeface="+mj-cs"/>
        </a:defRPr>
      </a:lvl1pPr>
    </p:titleStyle>
    <p:body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p:bodyStyle>
    <p:otherStyle>
      <a:defPPr>
        <a:defRPr lang="en-US"/>
      </a:defPPr>
      <a:lvl1pPr marL="0" algn="l" defTabSz="1034701" rtl="0" eaLnBrk="1" latinLnBrk="0" hangingPunct="1">
        <a:defRPr sz="2100" kern="1200">
          <a:solidFill>
            <a:schemeClr val="tx1"/>
          </a:solidFill>
          <a:latin typeface="+mn-lt"/>
          <a:ea typeface="+mn-ea"/>
          <a:cs typeface="+mn-cs"/>
        </a:defRPr>
      </a:lvl1pPr>
      <a:lvl2pPr marL="517352" algn="l" defTabSz="1034701" rtl="0" eaLnBrk="1" latinLnBrk="0" hangingPunct="1">
        <a:defRPr sz="2100" kern="1200">
          <a:solidFill>
            <a:schemeClr val="tx1"/>
          </a:solidFill>
          <a:latin typeface="+mn-lt"/>
          <a:ea typeface="+mn-ea"/>
          <a:cs typeface="+mn-cs"/>
        </a:defRPr>
      </a:lvl2pPr>
      <a:lvl3pPr marL="1034701" algn="l" defTabSz="1034701" rtl="0" eaLnBrk="1" latinLnBrk="0" hangingPunct="1">
        <a:defRPr sz="2100" kern="1200">
          <a:solidFill>
            <a:schemeClr val="tx1"/>
          </a:solidFill>
          <a:latin typeface="+mn-lt"/>
          <a:ea typeface="+mn-ea"/>
          <a:cs typeface="+mn-cs"/>
        </a:defRPr>
      </a:lvl3pPr>
      <a:lvl4pPr marL="1552051" algn="l" defTabSz="1034701" rtl="0" eaLnBrk="1" latinLnBrk="0" hangingPunct="1">
        <a:defRPr sz="2100" kern="1200">
          <a:solidFill>
            <a:schemeClr val="tx1"/>
          </a:solidFill>
          <a:latin typeface="+mn-lt"/>
          <a:ea typeface="+mn-ea"/>
          <a:cs typeface="+mn-cs"/>
        </a:defRPr>
      </a:lvl4pPr>
      <a:lvl5pPr marL="2069402" algn="l" defTabSz="1034701" rtl="0" eaLnBrk="1" latinLnBrk="0" hangingPunct="1">
        <a:defRPr sz="2100" kern="1200">
          <a:solidFill>
            <a:schemeClr val="tx1"/>
          </a:solidFill>
          <a:latin typeface="+mn-lt"/>
          <a:ea typeface="+mn-ea"/>
          <a:cs typeface="+mn-cs"/>
        </a:defRPr>
      </a:lvl5pPr>
      <a:lvl6pPr marL="2586753" algn="l" defTabSz="1034701" rtl="0" eaLnBrk="1" latinLnBrk="0" hangingPunct="1">
        <a:defRPr sz="2100" kern="1200">
          <a:solidFill>
            <a:schemeClr val="tx1"/>
          </a:solidFill>
          <a:latin typeface="+mn-lt"/>
          <a:ea typeface="+mn-ea"/>
          <a:cs typeface="+mn-cs"/>
        </a:defRPr>
      </a:lvl6pPr>
      <a:lvl7pPr marL="3104103" algn="l" defTabSz="1034701" rtl="0" eaLnBrk="1" latinLnBrk="0" hangingPunct="1">
        <a:defRPr sz="2100" kern="1200">
          <a:solidFill>
            <a:schemeClr val="tx1"/>
          </a:solidFill>
          <a:latin typeface="+mn-lt"/>
          <a:ea typeface="+mn-ea"/>
          <a:cs typeface="+mn-cs"/>
        </a:defRPr>
      </a:lvl7pPr>
      <a:lvl8pPr marL="3621455" algn="l" defTabSz="1034701" rtl="0" eaLnBrk="1" latinLnBrk="0" hangingPunct="1">
        <a:defRPr sz="2100" kern="1200">
          <a:solidFill>
            <a:schemeClr val="tx1"/>
          </a:solidFill>
          <a:latin typeface="+mn-lt"/>
          <a:ea typeface="+mn-ea"/>
          <a:cs typeface="+mn-cs"/>
        </a:defRPr>
      </a:lvl8pPr>
      <a:lvl9pPr marL="4138804" algn="l" defTabSz="1034701"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hyperlink" Target="mailto:ross.walker@natwestmarkets.com"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4.png"/><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5.xml"/><Relationship Id="rId5" Type="http://schemas.openxmlformats.org/officeDocument/2006/relationships/image" Target="../media/image5.png"/><Relationship Id="rId4" Type="http://schemas.openxmlformats.org/officeDocument/2006/relationships/hyperlink" Target="https://www.ons.gov.uk/economy/grossdomesticproductgdp/bulletins/businessinvestment/apriltojune2019revisedresults"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 Id="rId5" Type="http://schemas.openxmlformats.org/officeDocument/2006/relationships/image" Target="../media/image6.png"/><Relationship Id="rId4" Type="http://schemas.openxmlformats.org/officeDocument/2006/relationships/hyperlink" Target="https://www.ons.gov.uk/employmentandlabourmarket/peopleinwork/employmentandemployeetypes/bulletins/uklabourmarket/november2019"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7.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hyperlink" Target="https://www.bankofengland.co.uk/monetary-policy-report/2019/november-2019"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9.xml"/><Relationship Id="rId5" Type="http://schemas.openxmlformats.org/officeDocument/2006/relationships/image" Target="../media/image10.png"/><Relationship Id="rId4" Type="http://schemas.openxmlformats.org/officeDocument/2006/relationships/hyperlink" Target="https://www.cpb.nl/en/worldtrademonitor"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agilemarkets.com/" TargetMode="External"/><Relationship Id="rId3" Type="http://schemas.openxmlformats.org/officeDocument/2006/relationships/notesSlide" Target="../notesSlides/notesSlide7.xml"/><Relationship Id="rId7" Type="http://schemas.openxmlformats.org/officeDocument/2006/relationships/hyperlink" Target="http://www.sipc.org/" TargetMode="External"/><Relationship Id="rId2" Type="http://schemas.openxmlformats.org/officeDocument/2006/relationships/slideLayout" Target="../slideLayouts/slideLayout14.xml"/><Relationship Id="rId1" Type="http://schemas.openxmlformats.org/officeDocument/2006/relationships/tags" Target="../tags/tag10.xml"/><Relationship Id="rId6" Type="http://schemas.openxmlformats.org/officeDocument/2006/relationships/hyperlink" Target="http://www.finra.org/" TargetMode="External"/><Relationship Id="rId5" Type="http://schemas.openxmlformats.org/officeDocument/2006/relationships/hyperlink" Target="https://www.agilemarkets.com/api/ds/v1/disclaimer/publication/2756" TargetMode="External"/><Relationship Id="rId4" Type="http://schemas.openxmlformats.org/officeDocument/2006/relationships/hyperlink" Target="https://www.natwestmarkets.com/natwest-markets/regulation/mar-disclosures.html"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bwMode="gray">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486000" y="1569600"/>
            <a:ext cx="9826400" cy="1346399"/>
          </a:xfrm>
        </p:spPr>
        <p:txBody>
          <a:bodyPr anchor="t"/>
          <a:lstStyle/>
          <a:p>
            <a:r>
              <a:rPr lang="en-GB" sz="4400" dirty="0" smtClean="0"/>
              <a:t>UK Economy</a:t>
            </a:r>
            <a:br>
              <a:rPr lang="en-GB" sz="4400" dirty="0" smtClean="0"/>
            </a:br>
            <a:r>
              <a:rPr lang="en-GB" sz="3600" b="0" dirty="0" smtClean="0"/>
              <a:t>Key UK macroeconomic </a:t>
            </a:r>
            <a:r>
              <a:rPr lang="en-GB" sz="3600" b="0" dirty="0"/>
              <a:t>v</a:t>
            </a:r>
            <a:r>
              <a:rPr lang="en-GB" sz="3600" b="0" dirty="0" smtClean="0"/>
              <a:t>ariables </a:t>
            </a:r>
            <a:r>
              <a:rPr lang="en-GB" sz="3600" b="0" dirty="0"/>
              <a:t>i</a:t>
            </a:r>
            <a:r>
              <a:rPr lang="en-GB" sz="3600" b="0" dirty="0" smtClean="0"/>
              <a:t>n 2020</a:t>
            </a:r>
            <a:endParaRPr lang="en-GB" sz="3600" b="0" dirty="0"/>
          </a:p>
        </p:txBody>
      </p:sp>
      <p:sp>
        <p:nvSpPr>
          <p:cNvPr id="3" name="Subtitle 2"/>
          <p:cNvSpPr>
            <a:spLocks noGrp="1"/>
          </p:cNvSpPr>
          <p:nvPr>
            <p:ph type="subTitle" idx="1"/>
            <p:custDataLst>
              <p:tags r:id="rId3"/>
            </p:custDataLst>
          </p:nvPr>
        </p:nvSpPr>
        <p:spPr>
          <a:xfrm>
            <a:off x="486000" y="3347249"/>
            <a:ext cx="6656400" cy="3068014"/>
          </a:xfrm>
        </p:spPr>
        <p:txBody>
          <a:bodyPr anchor="t"/>
          <a:lstStyle/>
          <a:p>
            <a:r>
              <a:rPr lang="en-GB" sz="2800" dirty="0">
                <a:solidFill>
                  <a:srgbClr val="C00000"/>
                </a:solidFill>
              </a:rPr>
              <a:t>Ross </a:t>
            </a:r>
            <a:r>
              <a:rPr lang="en-GB" sz="2800" dirty="0" smtClean="0">
                <a:solidFill>
                  <a:srgbClr val="C00000"/>
                </a:solidFill>
              </a:rPr>
              <a:t>Walker</a:t>
            </a:r>
          </a:p>
          <a:p>
            <a:r>
              <a:rPr lang="en-GB" sz="2800" dirty="0" smtClean="0">
                <a:solidFill>
                  <a:srgbClr val="C00000"/>
                </a:solidFill>
              </a:rPr>
              <a:t> </a:t>
            </a:r>
            <a:endParaRPr lang="en-GB" sz="2800" dirty="0">
              <a:solidFill>
                <a:srgbClr val="C00000"/>
              </a:solidFill>
            </a:endParaRPr>
          </a:p>
          <a:p>
            <a:r>
              <a:rPr lang="en-GB" dirty="0">
                <a:solidFill>
                  <a:srgbClr val="C00000"/>
                </a:solidFill>
              </a:rPr>
              <a:t>Chief UK Economist </a:t>
            </a:r>
            <a:r>
              <a:rPr lang="en-GB" dirty="0" smtClean="0">
                <a:solidFill>
                  <a:srgbClr val="C00000"/>
                </a:solidFill>
              </a:rPr>
              <a:t> &amp; Co-Head </a:t>
            </a:r>
            <a:r>
              <a:rPr lang="en-GB" dirty="0">
                <a:solidFill>
                  <a:srgbClr val="C00000"/>
                </a:solidFill>
              </a:rPr>
              <a:t>of Global </a:t>
            </a:r>
            <a:r>
              <a:rPr lang="en-GB" dirty="0" smtClean="0">
                <a:solidFill>
                  <a:srgbClr val="C00000"/>
                </a:solidFill>
              </a:rPr>
              <a:t>Economics NatWest Markets</a:t>
            </a:r>
          </a:p>
          <a:p>
            <a:endParaRPr lang="en-GB" dirty="0">
              <a:solidFill>
                <a:srgbClr val="C00000"/>
              </a:solidFill>
            </a:endParaRPr>
          </a:p>
          <a:p>
            <a:r>
              <a:rPr lang="en-GB" b="0" i="1" dirty="0" smtClean="0">
                <a:solidFill>
                  <a:srgbClr val="C00000"/>
                </a:solidFill>
                <a:hlinkClick r:id="rId7"/>
              </a:rPr>
              <a:t>ros</a:t>
            </a:r>
            <a:r>
              <a:rPr lang="en-GB" b="0" i="1" dirty="0">
                <a:solidFill>
                  <a:srgbClr val="C00000"/>
                </a:solidFill>
                <a:hlinkClick r:id="rId7"/>
              </a:rPr>
              <a:t>s.w</a:t>
            </a:r>
            <a:r>
              <a:rPr lang="en-GB" b="0" i="1" dirty="0" smtClean="0">
                <a:solidFill>
                  <a:srgbClr val="C00000"/>
                </a:solidFill>
                <a:hlinkClick r:id="rId7"/>
              </a:rPr>
              <a:t>alker@natwestmarkets.com</a:t>
            </a:r>
            <a:endParaRPr lang="en-GB" b="0" i="1" dirty="0" smtClean="0">
              <a:solidFill>
                <a:srgbClr val="C00000"/>
              </a:solidFill>
            </a:endParaRPr>
          </a:p>
          <a:p>
            <a:endParaRPr lang="en-GB" b="0" i="1" dirty="0" smtClean="0">
              <a:solidFill>
                <a:srgbClr val="C00000"/>
              </a:solidFill>
            </a:endParaRPr>
          </a:p>
          <a:p>
            <a:endParaRPr lang="en-GB" b="0" i="1" dirty="0" smtClean="0">
              <a:solidFill>
                <a:srgbClr val="C00000"/>
              </a:solidFill>
            </a:endParaRPr>
          </a:p>
          <a:p>
            <a:r>
              <a:rPr lang="en-GB" b="0" dirty="0" smtClean="0">
                <a:solidFill>
                  <a:schemeClr val="accent1"/>
                </a:solidFill>
              </a:rPr>
              <a:t>9 December 2019</a:t>
            </a:r>
            <a:endParaRPr lang="en-GB" b="0" dirty="0">
              <a:solidFill>
                <a:schemeClr val="accent1"/>
              </a:solidFill>
            </a:endParaRPr>
          </a:p>
          <a:p>
            <a:endParaRPr lang="en-GB" dirty="0"/>
          </a:p>
        </p:txBody>
      </p:sp>
    </p:spTree>
    <p:custDataLst>
      <p:tags r:id="rId1"/>
    </p:custDataLst>
    <p:extLst>
      <p:ext uri="{BB962C8B-B14F-4D97-AF65-F5344CB8AC3E}">
        <p14:creationId xmlns:p14="http://schemas.microsoft.com/office/powerpoint/2010/main" xmlns="" val="3260722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86000" y="531748"/>
            <a:ext cx="9720828" cy="678570"/>
          </a:xfrm>
        </p:spPr>
        <p:txBody>
          <a:bodyPr/>
          <a:lstStyle/>
          <a:p>
            <a:r>
              <a:rPr lang="en-GB" sz="2600" dirty="0" smtClean="0">
                <a:solidFill>
                  <a:schemeClr val="accent1"/>
                </a:solidFill>
              </a:rPr>
              <a:t>1.  Business investment expenditure</a:t>
            </a:r>
            <a:endParaRPr lang="en-GB" sz="2600" dirty="0">
              <a:solidFill>
                <a:schemeClr val="accent1"/>
              </a:solidFill>
            </a:endParaRPr>
          </a:p>
        </p:txBody>
      </p:sp>
      <p:sp>
        <p:nvSpPr>
          <p:cNvPr id="4" name="Slide Number Placeholder 3"/>
          <p:cNvSpPr>
            <a:spLocks noGrp="1"/>
          </p:cNvSpPr>
          <p:nvPr>
            <p:ph type="sldNum" sz="quarter" idx="10"/>
          </p:nvPr>
        </p:nvSpPr>
        <p:spPr/>
        <p:txBody>
          <a:bodyPr/>
          <a:lstStyle/>
          <a:p>
            <a:fld id="{08BDDC8D-36E9-467E-8CF1-750845950A7F}" type="slidenum">
              <a:rPr lang="en-GB" smtClean="0"/>
              <a:pPr/>
              <a:t>2</a:t>
            </a:fld>
            <a:endParaRPr lang="en-GB"/>
          </a:p>
        </p:txBody>
      </p:sp>
      <p:sp>
        <p:nvSpPr>
          <p:cNvPr id="10" name="SPO_SUBTITLE_10"/>
          <p:cNvSpPr txBox="1"/>
          <p:nvPr>
            <p:custDataLst>
              <p:tags r:id="rId1"/>
            </p:custDataLst>
          </p:nvPr>
        </p:nvSpPr>
        <p:spPr>
          <a:xfrm>
            <a:off x="485775" y="936625"/>
            <a:ext cx="9720000" cy="252413"/>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t" anchorCtr="0">
            <a:noAutofit/>
          </a:bodyPr>
          <a:lstStyle/>
          <a:p>
            <a:pPr>
              <a:lnSpc>
                <a:spcPct val="90000"/>
              </a:lnSpc>
            </a:pPr>
            <a:r>
              <a:rPr lang="en-GB" sz="1600" smtClean="0">
                <a:solidFill>
                  <a:schemeClr val="accent2"/>
                </a:solidFill>
                <a:latin typeface="Arial"/>
                <a:cs typeface="Arial" panose="020B0604020202020204" pitchFamily="34" charset="0"/>
              </a:rPr>
              <a:t> </a:t>
            </a:r>
            <a:endParaRPr lang="en-GB" sz="1600" dirty="0" smtClean="0">
              <a:solidFill>
                <a:schemeClr val="accent2"/>
              </a:solidFill>
              <a:latin typeface="Arial"/>
              <a:cs typeface="Arial" panose="020B0604020202020204" pitchFamily="34" charset="0"/>
            </a:endParaRPr>
          </a:p>
          <a:p>
            <a:pPr>
              <a:lnSpc>
                <a:spcPct val="90000"/>
              </a:lnSpc>
            </a:pPr>
            <a:endParaRPr lang="en-GB" sz="1600" dirty="0" err="1" smtClean="0">
              <a:solidFill>
                <a:schemeClr val="accent2"/>
              </a:solidFill>
              <a:latin typeface="Arial"/>
              <a:cs typeface="Arial" panose="020B0604020202020204" pitchFamily="34" charset="0"/>
            </a:endParaRPr>
          </a:p>
        </p:txBody>
      </p:sp>
      <p:sp>
        <p:nvSpPr>
          <p:cNvPr id="8" name="Content Placeholder 6"/>
          <p:cNvSpPr txBox="1">
            <a:spLocks/>
          </p:cNvSpPr>
          <p:nvPr/>
        </p:nvSpPr>
        <p:spPr>
          <a:xfrm>
            <a:off x="335280" y="1536825"/>
            <a:ext cx="10007600" cy="5022375"/>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endParaRPr lang="en-GB" sz="1700" dirty="0" smtClean="0">
              <a:solidFill>
                <a:srgbClr val="00206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9" name="Content Placeholder 6"/>
          <p:cNvSpPr txBox="1">
            <a:spLocks/>
          </p:cNvSpPr>
          <p:nvPr/>
        </p:nvSpPr>
        <p:spPr>
          <a:xfrm>
            <a:off x="487680" y="1442744"/>
            <a:ext cx="10007600" cy="346309"/>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700" dirty="0" smtClean="0">
                <a:solidFill>
                  <a:schemeClr val="accent1"/>
                </a:solidFill>
                <a:latin typeface="Arial"/>
              </a:rPr>
              <a:t>The most Brexit-sensitive GDP component.  Early test of what Brexit could mean for the UK economy.</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11" name="Content Placeholder 6"/>
          <p:cNvSpPr txBox="1">
            <a:spLocks/>
          </p:cNvSpPr>
          <p:nvPr/>
        </p:nvSpPr>
        <p:spPr>
          <a:xfrm>
            <a:off x="1336044" y="6830160"/>
            <a:ext cx="9311636" cy="679440"/>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200" dirty="0" smtClean="0">
                <a:solidFill>
                  <a:schemeClr val="accent1"/>
                </a:solidFill>
                <a:latin typeface="Arial"/>
              </a:rPr>
              <a:t>Source: ONS</a:t>
            </a:r>
          </a:p>
          <a:p>
            <a:pPr marL="0" lvl="1" indent="0">
              <a:spcBef>
                <a:spcPts val="600"/>
              </a:spcBef>
              <a:spcAft>
                <a:spcPts val="600"/>
              </a:spcAft>
              <a:buNone/>
            </a:pPr>
            <a:r>
              <a:rPr lang="en-GB" sz="1200" dirty="0">
                <a:solidFill>
                  <a:schemeClr val="accent6"/>
                </a:solidFill>
                <a:hlinkClick r:id="rId4"/>
              </a:rPr>
              <a:t>https://www.ons.gov.uk/economy/grossdomesticproductgdp/bulletins/businessinvestment/apriltojune2019revisedresults</a:t>
            </a:r>
            <a:endParaRPr lang="en-GB" sz="1200" dirty="0" smtClean="0">
              <a:solidFill>
                <a:schemeClr val="accent6"/>
              </a:solidFill>
              <a:latin typeface="Arial"/>
            </a:endParaRP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610463" y="1958050"/>
            <a:ext cx="7544944" cy="4745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54512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86000" y="531748"/>
            <a:ext cx="9720828" cy="678570"/>
          </a:xfrm>
        </p:spPr>
        <p:txBody>
          <a:bodyPr/>
          <a:lstStyle/>
          <a:p>
            <a:r>
              <a:rPr lang="en-GB" sz="2600" dirty="0">
                <a:solidFill>
                  <a:schemeClr val="accent1"/>
                </a:solidFill>
              </a:rPr>
              <a:t>2</a:t>
            </a:r>
            <a:r>
              <a:rPr lang="en-GB" sz="2600" dirty="0" smtClean="0">
                <a:solidFill>
                  <a:schemeClr val="accent1"/>
                </a:solidFill>
              </a:rPr>
              <a:t>.  Job vacancies</a:t>
            </a:r>
            <a:endParaRPr lang="en-GB" sz="2600" dirty="0">
              <a:solidFill>
                <a:schemeClr val="accent1"/>
              </a:solidFill>
            </a:endParaRPr>
          </a:p>
        </p:txBody>
      </p:sp>
      <p:sp>
        <p:nvSpPr>
          <p:cNvPr id="4" name="Slide Number Placeholder 3"/>
          <p:cNvSpPr>
            <a:spLocks noGrp="1"/>
          </p:cNvSpPr>
          <p:nvPr>
            <p:ph type="sldNum" sz="quarter" idx="10"/>
          </p:nvPr>
        </p:nvSpPr>
        <p:spPr/>
        <p:txBody>
          <a:bodyPr/>
          <a:lstStyle/>
          <a:p>
            <a:fld id="{08BDDC8D-36E9-467E-8CF1-750845950A7F}" type="slidenum">
              <a:rPr lang="en-GB" smtClean="0"/>
              <a:pPr/>
              <a:t>3</a:t>
            </a:fld>
            <a:endParaRPr lang="en-GB"/>
          </a:p>
        </p:txBody>
      </p:sp>
      <p:sp>
        <p:nvSpPr>
          <p:cNvPr id="10" name="SPO_SUBTITLE_10"/>
          <p:cNvSpPr txBox="1"/>
          <p:nvPr>
            <p:custDataLst>
              <p:tags r:id="rId1"/>
            </p:custDataLst>
          </p:nvPr>
        </p:nvSpPr>
        <p:spPr>
          <a:xfrm>
            <a:off x="485775" y="936625"/>
            <a:ext cx="9720000" cy="252413"/>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t" anchorCtr="0">
            <a:noAutofit/>
          </a:bodyPr>
          <a:lstStyle/>
          <a:p>
            <a:pPr>
              <a:lnSpc>
                <a:spcPct val="90000"/>
              </a:lnSpc>
            </a:pPr>
            <a:r>
              <a:rPr lang="en-GB" sz="1600" smtClean="0">
                <a:solidFill>
                  <a:schemeClr val="accent2"/>
                </a:solidFill>
                <a:latin typeface="Arial"/>
                <a:cs typeface="Arial" panose="020B0604020202020204" pitchFamily="34" charset="0"/>
              </a:rPr>
              <a:t> </a:t>
            </a:r>
            <a:endParaRPr lang="en-GB" sz="1600" dirty="0" smtClean="0">
              <a:solidFill>
                <a:schemeClr val="accent2"/>
              </a:solidFill>
              <a:latin typeface="Arial"/>
              <a:cs typeface="Arial" panose="020B0604020202020204" pitchFamily="34" charset="0"/>
            </a:endParaRPr>
          </a:p>
          <a:p>
            <a:pPr>
              <a:lnSpc>
                <a:spcPct val="90000"/>
              </a:lnSpc>
            </a:pPr>
            <a:endParaRPr lang="en-GB" sz="1600" dirty="0" err="1" smtClean="0">
              <a:solidFill>
                <a:schemeClr val="accent2"/>
              </a:solidFill>
              <a:latin typeface="Arial"/>
              <a:cs typeface="Arial" panose="020B0604020202020204" pitchFamily="34" charset="0"/>
            </a:endParaRPr>
          </a:p>
        </p:txBody>
      </p:sp>
      <p:sp>
        <p:nvSpPr>
          <p:cNvPr id="8" name="Content Placeholder 6"/>
          <p:cNvSpPr txBox="1">
            <a:spLocks/>
          </p:cNvSpPr>
          <p:nvPr/>
        </p:nvSpPr>
        <p:spPr>
          <a:xfrm>
            <a:off x="335280" y="1536825"/>
            <a:ext cx="10007600" cy="5022375"/>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endParaRPr lang="en-GB" sz="1700" dirty="0" smtClean="0">
              <a:solidFill>
                <a:srgbClr val="00206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9" name="Content Placeholder 6"/>
          <p:cNvSpPr txBox="1">
            <a:spLocks/>
          </p:cNvSpPr>
          <p:nvPr/>
        </p:nvSpPr>
        <p:spPr>
          <a:xfrm>
            <a:off x="487680" y="1442744"/>
            <a:ext cx="10007600" cy="346309"/>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700" dirty="0" smtClean="0">
                <a:solidFill>
                  <a:schemeClr val="accent1"/>
                </a:solidFill>
                <a:latin typeface="Arial"/>
              </a:rPr>
              <a:t>Vacancies have turned down.  A good leading-indicator for employment and consumer demand</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11" name="Content Placeholder 6"/>
          <p:cNvSpPr txBox="1">
            <a:spLocks/>
          </p:cNvSpPr>
          <p:nvPr/>
        </p:nvSpPr>
        <p:spPr>
          <a:xfrm>
            <a:off x="1389600" y="6830160"/>
            <a:ext cx="9367200" cy="636240"/>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dirty="0" smtClean="0">
                <a:solidFill>
                  <a:schemeClr val="accent1"/>
                </a:solidFill>
                <a:latin typeface="Arial"/>
              </a:rPr>
              <a:t>Source: ONS</a:t>
            </a:r>
          </a:p>
          <a:p>
            <a:pPr marL="0" lvl="1" indent="0">
              <a:spcBef>
                <a:spcPts val="600"/>
              </a:spcBef>
              <a:spcAft>
                <a:spcPts val="600"/>
              </a:spcAft>
              <a:buNone/>
            </a:pPr>
            <a:r>
              <a:rPr lang="en-GB" dirty="0">
                <a:hlinkClick r:id="rId4"/>
              </a:rPr>
              <a:t>https://www.ons.gov.uk/employmentandlabourmarket/peopleinwork/employmentandemployeetypes/bulletins/uklabourmarket/november2019</a:t>
            </a:r>
            <a:endParaRPr lang="en-GB" dirty="0" smtClean="0">
              <a:solidFill>
                <a:schemeClr val="accent1"/>
              </a:solidFill>
              <a:latin typeface="Arial"/>
            </a:endParaRP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pic>
        <p:nvPicPr>
          <p:cNvPr id="2055" name="Picture 7"/>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830325" y="1867112"/>
            <a:ext cx="7025675" cy="484874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328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86000" y="531748"/>
            <a:ext cx="9720828" cy="678570"/>
          </a:xfrm>
        </p:spPr>
        <p:txBody>
          <a:bodyPr/>
          <a:lstStyle/>
          <a:p>
            <a:r>
              <a:rPr lang="en-GB" sz="2600" dirty="0" smtClean="0">
                <a:solidFill>
                  <a:schemeClr val="accent1"/>
                </a:solidFill>
              </a:rPr>
              <a:t>3.  Fiscal expansion: more public spending &amp; some tax cuts</a:t>
            </a:r>
            <a:endParaRPr lang="en-GB" sz="2600" dirty="0">
              <a:solidFill>
                <a:schemeClr val="accent1"/>
              </a:solidFill>
            </a:endParaRPr>
          </a:p>
        </p:txBody>
      </p:sp>
      <p:sp>
        <p:nvSpPr>
          <p:cNvPr id="4" name="Slide Number Placeholder 3"/>
          <p:cNvSpPr>
            <a:spLocks noGrp="1"/>
          </p:cNvSpPr>
          <p:nvPr>
            <p:ph type="sldNum" sz="quarter" idx="10"/>
          </p:nvPr>
        </p:nvSpPr>
        <p:spPr/>
        <p:txBody>
          <a:bodyPr/>
          <a:lstStyle/>
          <a:p>
            <a:fld id="{08BDDC8D-36E9-467E-8CF1-750845950A7F}" type="slidenum">
              <a:rPr lang="en-GB" smtClean="0"/>
              <a:pPr/>
              <a:t>4</a:t>
            </a:fld>
            <a:endParaRPr lang="en-GB"/>
          </a:p>
        </p:txBody>
      </p:sp>
      <p:sp>
        <p:nvSpPr>
          <p:cNvPr id="10" name="SPO_SUBTITLE_10"/>
          <p:cNvSpPr txBox="1"/>
          <p:nvPr>
            <p:custDataLst>
              <p:tags r:id="rId1"/>
            </p:custDataLst>
          </p:nvPr>
        </p:nvSpPr>
        <p:spPr>
          <a:xfrm>
            <a:off x="485775" y="936625"/>
            <a:ext cx="9720000" cy="252413"/>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t" anchorCtr="0">
            <a:noAutofit/>
          </a:bodyPr>
          <a:lstStyle/>
          <a:p>
            <a:pPr>
              <a:lnSpc>
                <a:spcPct val="90000"/>
              </a:lnSpc>
            </a:pPr>
            <a:r>
              <a:rPr lang="en-GB" sz="1600" smtClean="0">
                <a:solidFill>
                  <a:schemeClr val="accent2"/>
                </a:solidFill>
                <a:latin typeface="Arial"/>
                <a:cs typeface="Arial" panose="020B0604020202020204" pitchFamily="34" charset="0"/>
              </a:rPr>
              <a:t> </a:t>
            </a:r>
            <a:endParaRPr lang="en-GB" sz="1600" dirty="0" smtClean="0">
              <a:solidFill>
                <a:schemeClr val="accent2"/>
              </a:solidFill>
              <a:latin typeface="Arial"/>
              <a:cs typeface="Arial" panose="020B0604020202020204" pitchFamily="34" charset="0"/>
            </a:endParaRPr>
          </a:p>
          <a:p>
            <a:pPr>
              <a:lnSpc>
                <a:spcPct val="90000"/>
              </a:lnSpc>
            </a:pPr>
            <a:endParaRPr lang="en-GB" sz="1600" dirty="0" err="1" smtClean="0">
              <a:solidFill>
                <a:schemeClr val="accent2"/>
              </a:solidFill>
              <a:latin typeface="Arial"/>
              <a:cs typeface="Arial" panose="020B0604020202020204" pitchFamily="34" charset="0"/>
            </a:endParaRPr>
          </a:p>
        </p:txBody>
      </p:sp>
      <p:sp>
        <p:nvSpPr>
          <p:cNvPr id="8" name="Content Placeholder 6"/>
          <p:cNvSpPr txBox="1">
            <a:spLocks/>
          </p:cNvSpPr>
          <p:nvPr/>
        </p:nvSpPr>
        <p:spPr>
          <a:xfrm>
            <a:off x="335280" y="1536825"/>
            <a:ext cx="10007600" cy="5022375"/>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endParaRPr lang="en-GB" sz="1700" dirty="0" smtClean="0">
              <a:solidFill>
                <a:srgbClr val="00206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9" name="Content Placeholder 6"/>
          <p:cNvSpPr txBox="1">
            <a:spLocks/>
          </p:cNvSpPr>
          <p:nvPr/>
        </p:nvSpPr>
        <p:spPr>
          <a:xfrm>
            <a:off x="487680" y="1442744"/>
            <a:ext cx="10007600" cy="346309"/>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700" dirty="0" smtClean="0">
                <a:solidFill>
                  <a:schemeClr val="accent1"/>
                </a:solidFill>
                <a:latin typeface="Arial"/>
              </a:rPr>
              <a:t>Single biggest </a:t>
            </a:r>
            <a:r>
              <a:rPr lang="en-GB" sz="1700" i="1" dirty="0" smtClean="0">
                <a:solidFill>
                  <a:schemeClr val="accent1"/>
                </a:solidFill>
                <a:latin typeface="Arial"/>
              </a:rPr>
              <a:t>policy</a:t>
            </a:r>
            <a:r>
              <a:rPr lang="en-GB" sz="1700" dirty="0" smtClean="0">
                <a:solidFill>
                  <a:schemeClr val="accent1"/>
                </a:solidFill>
                <a:latin typeface="Arial"/>
              </a:rPr>
              <a:t> change in 2020.  Fundamental philosophical shift or short-term politics?</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11" name="Content Placeholder 6"/>
          <p:cNvSpPr txBox="1">
            <a:spLocks/>
          </p:cNvSpPr>
          <p:nvPr/>
        </p:nvSpPr>
        <p:spPr>
          <a:xfrm>
            <a:off x="1640712" y="6830160"/>
            <a:ext cx="9006967" cy="643440"/>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200" dirty="0" smtClean="0">
                <a:solidFill>
                  <a:schemeClr val="accent1"/>
                </a:solidFill>
                <a:latin typeface="Arial"/>
              </a:rPr>
              <a:t>Source: OBR</a:t>
            </a:r>
          </a:p>
          <a:p>
            <a:pPr marL="0" lvl="1" indent="0">
              <a:spcBef>
                <a:spcPts val="600"/>
              </a:spcBef>
              <a:spcAft>
                <a:spcPts val="600"/>
              </a:spcAft>
              <a:buNone/>
            </a:pPr>
            <a:r>
              <a:rPr lang="en-GB" sz="1200" dirty="0" smtClean="0">
                <a:solidFill>
                  <a:schemeClr val="accent1"/>
                </a:solidFill>
                <a:latin typeface="Arial"/>
              </a:rPr>
              <a:t>www.obr.uk</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85776" y="2308288"/>
            <a:ext cx="4748624" cy="37614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580000" y="2308287"/>
            <a:ext cx="4670851" cy="37614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2751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86000" y="531748"/>
            <a:ext cx="9720828" cy="678570"/>
          </a:xfrm>
        </p:spPr>
        <p:txBody>
          <a:bodyPr/>
          <a:lstStyle/>
          <a:p>
            <a:r>
              <a:rPr lang="en-GB" sz="2600" dirty="0">
                <a:solidFill>
                  <a:schemeClr val="accent1"/>
                </a:solidFill>
              </a:rPr>
              <a:t>4</a:t>
            </a:r>
            <a:r>
              <a:rPr lang="en-GB" sz="2600" dirty="0" smtClean="0">
                <a:solidFill>
                  <a:schemeClr val="accent1"/>
                </a:solidFill>
              </a:rPr>
              <a:t>.  Bank of England Bank Rate</a:t>
            </a:r>
            <a:endParaRPr lang="en-GB" sz="2600" dirty="0">
              <a:solidFill>
                <a:schemeClr val="accent1"/>
              </a:solidFill>
            </a:endParaRPr>
          </a:p>
        </p:txBody>
      </p:sp>
      <p:sp>
        <p:nvSpPr>
          <p:cNvPr id="4" name="Slide Number Placeholder 3"/>
          <p:cNvSpPr>
            <a:spLocks noGrp="1"/>
          </p:cNvSpPr>
          <p:nvPr>
            <p:ph type="sldNum" sz="quarter" idx="10"/>
          </p:nvPr>
        </p:nvSpPr>
        <p:spPr/>
        <p:txBody>
          <a:bodyPr/>
          <a:lstStyle/>
          <a:p>
            <a:fld id="{08BDDC8D-36E9-467E-8CF1-750845950A7F}" type="slidenum">
              <a:rPr lang="en-GB" smtClean="0"/>
              <a:pPr/>
              <a:t>5</a:t>
            </a:fld>
            <a:endParaRPr lang="en-GB"/>
          </a:p>
        </p:txBody>
      </p:sp>
      <p:sp>
        <p:nvSpPr>
          <p:cNvPr id="10" name="SPO_SUBTITLE_10"/>
          <p:cNvSpPr txBox="1"/>
          <p:nvPr>
            <p:custDataLst>
              <p:tags r:id="rId1"/>
            </p:custDataLst>
          </p:nvPr>
        </p:nvSpPr>
        <p:spPr>
          <a:xfrm>
            <a:off x="485775" y="936625"/>
            <a:ext cx="9720000" cy="252413"/>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t" anchorCtr="0">
            <a:noAutofit/>
          </a:bodyPr>
          <a:lstStyle/>
          <a:p>
            <a:pPr>
              <a:lnSpc>
                <a:spcPct val="90000"/>
              </a:lnSpc>
            </a:pPr>
            <a:r>
              <a:rPr lang="en-GB" sz="1600" smtClean="0">
                <a:solidFill>
                  <a:schemeClr val="accent2"/>
                </a:solidFill>
                <a:latin typeface="Arial"/>
                <a:cs typeface="Arial" panose="020B0604020202020204" pitchFamily="34" charset="0"/>
              </a:rPr>
              <a:t> </a:t>
            </a:r>
            <a:endParaRPr lang="en-GB" sz="1600" dirty="0" smtClean="0">
              <a:solidFill>
                <a:schemeClr val="accent2"/>
              </a:solidFill>
              <a:latin typeface="Arial"/>
              <a:cs typeface="Arial" panose="020B0604020202020204" pitchFamily="34" charset="0"/>
            </a:endParaRPr>
          </a:p>
          <a:p>
            <a:pPr>
              <a:lnSpc>
                <a:spcPct val="90000"/>
              </a:lnSpc>
            </a:pPr>
            <a:endParaRPr lang="en-GB" sz="1600" dirty="0" err="1" smtClean="0">
              <a:solidFill>
                <a:schemeClr val="accent2"/>
              </a:solidFill>
              <a:latin typeface="Arial"/>
              <a:cs typeface="Arial" panose="020B0604020202020204" pitchFamily="34" charset="0"/>
            </a:endParaRPr>
          </a:p>
        </p:txBody>
      </p:sp>
      <p:sp>
        <p:nvSpPr>
          <p:cNvPr id="8" name="Content Placeholder 6"/>
          <p:cNvSpPr txBox="1">
            <a:spLocks/>
          </p:cNvSpPr>
          <p:nvPr/>
        </p:nvSpPr>
        <p:spPr>
          <a:xfrm>
            <a:off x="335280" y="1536825"/>
            <a:ext cx="10007600" cy="5022375"/>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endParaRPr lang="en-GB" sz="1700" dirty="0" smtClean="0">
              <a:solidFill>
                <a:srgbClr val="00206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9" name="Content Placeholder 6"/>
          <p:cNvSpPr txBox="1">
            <a:spLocks/>
          </p:cNvSpPr>
          <p:nvPr/>
        </p:nvSpPr>
        <p:spPr>
          <a:xfrm>
            <a:off x="487680" y="1442744"/>
            <a:ext cx="10007600" cy="346309"/>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700" dirty="0" smtClean="0">
                <a:solidFill>
                  <a:schemeClr val="accent1"/>
                </a:solidFill>
                <a:latin typeface="Arial"/>
              </a:rPr>
              <a:t>Not much more room to cut interest rates, but MPC drifting in a ‘dovish’ direction.  Negative rates?</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11" name="Content Placeholder 6"/>
          <p:cNvSpPr txBox="1">
            <a:spLocks/>
          </p:cNvSpPr>
          <p:nvPr/>
        </p:nvSpPr>
        <p:spPr>
          <a:xfrm>
            <a:off x="1634364" y="6830160"/>
            <a:ext cx="9013316" cy="665040"/>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200" dirty="0" smtClean="0">
                <a:solidFill>
                  <a:schemeClr val="accent1"/>
                </a:solidFill>
                <a:latin typeface="Arial"/>
              </a:rPr>
              <a:t>Source: BoE, Bloomberg</a:t>
            </a:r>
          </a:p>
          <a:p>
            <a:pPr marL="0" lvl="1" indent="0">
              <a:spcBef>
                <a:spcPts val="600"/>
              </a:spcBef>
              <a:spcAft>
                <a:spcPts val="600"/>
              </a:spcAft>
              <a:buNone/>
            </a:pPr>
            <a:r>
              <a:rPr lang="en-GB" sz="1200" dirty="0">
                <a:hlinkClick r:id="rId4"/>
              </a:rPr>
              <a:t>https://www.bankofengland.co.uk/monetary-policy-report/2019/november-2019</a:t>
            </a:r>
            <a:endParaRPr lang="en-GB" sz="1200" dirty="0" smtClean="0">
              <a:solidFill>
                <a:schemeClr val="accent1"/>
              </a:solidFill>
              <a:latin typeface="Arial"/>
            </a:endParaRP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634363" y="1926000"/>
            <a:ext cx="7426180" cy="4690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41782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86000" y="531748"/>
            <a:ext cx="9720828" cy="678570"/>
          </a:xfrm>
        </p:spPr>
        <p:txBody>
          <a:bodyPr/>
          <a:lstStyle/>
          <a:p>
            <a:r>
              <a:rPr lang="en-GB" sz="2600" dirty="0" smtClean="0">
                <a:solidFill>
                  <a:schemeClr val="accent1"/>
                </a:solidFill>
              </a:rPr>
              <a:t>5.  World trade</a:t>
            </a:r>
            <a:endParaRPr lang="en-GB" sz="2600" dirty="0">
              <a:solidFill>
                <a:schemeClr val="accent1"/>
              </a:solidFill>
            </a:endParaRPr>
          </a:p>
        </p:txBody>
      </p:sp>
      <p:sp>
        <p:nvSpPr>
          <p:cNvPr id="4" name="Slide Number Placeholder 3"/>
          <p:cNvSpPr>
            <a:spLocks noGrp="1"/>
          </p:cNvSpPr>
          <p:nvPr>
            <p:ph type="sldNum" sz="quarter" idx="10"/>
          </p:nvPr>
        </p:nvSpPr>
        <p:spPr/>
        <p:txBody>
          <a:bodyPr/>
          <a:lstStyle/>
          <a:p>
            <a:fld id="{08BDDC8D-36E9-467E-8CF1-750845950A7F}" type="slidenum">
              <a:rPr lang="en-GB" smtClean="0"/>
              <a:pPr/>
              <a:t>6</a:t>
            </a:fld>
            <a:endParaRPr lang="en-GB"/>
          </a:p>
        </p:txBody>
      </p:sp>
      <p:sp>
        <p:nvSpPr>
          <p:cNvPr id="10" name="SPO_SUBTITLE_10"/>
          <p:cNvSpPr txBox="1"/>
          <p:nvPr>
            <p:custDataLst>
              <p:tags r:id="rId1"/>
            </p:custDataLst>
          </p:nvPr>
        </p:nvSpPr>
        <p:spPr>
          <a:xfrm>
            <a:off x="485775" y="936625"/>
            <a:ext cx="9720000" cy="252413"/>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t" anchorCtr="0">
            <a:noAutofit/>
          </a:bodyPr>
          <a:lstStyle/>
          <a:p>
            <a:pPr>
              <a:lnSpc>
                <a:spcPct val="90000"/>
              </a:lnSpc>
            </a:pPr>
            <a:r>
              <a:rPr lang="en-GB" sz="1600" smtClean="0">
                <a:solidFill>
                  <a:schemeClr val="accent2"/>
                </a:solidFill>
                <a:latin typeface="Arial"/>
                <a:cs typeface="Arial" panose="020B0604020202020204" pitchFamily="34" charset="0"/>
              </a:rPr>
              <a:t> </a:t>
            </a:r>
            <a:endParaRPr lang="en-GB" sz="1600" dirty="0" smtClean="0">
              <a:solidFill>
                <a:schemeClr val="accent2"/>
              </a:solidFill>
              <a:latin typeface="Arial"/>
              <a:cs typeface="Arial" panose="020B0604020202020204" pitchFamily="34" charset="0"/>
            </a:endParaRPr>
          </a:p>
          <a:p>
            <a:pPr>
              <a:lnSpc>
                <a:spcPct val="90000"/>
              </a:lnSpc>
            </a:pPr>
            <a:endParaRPr lang="en-GB" sz="1600" dirty="0" err="1" smtClean="0">
              <a:solidFill>
                <a:schemeClr val="accent2"/>
              </a:solidFill>
              <a:latin typeface="Arial"/>
              <a:cs typeface="Arial" panose="020B0604020202020204" pitchFamily="34" charset="0"/>
            </a:endParaRPr>
          </a:p>
        </p:txBody>
      </p:sp>
      <p:sp>
        <p:nvSpPr>
          <p:cNvPr id="8" name="Content Placeholder 6"/>
          <p:cNvSpPr txBox="1">
            <a:spLocks/>
          </p:cNvSpPr>
          <p:nvPr/>
        </p:nvSpPr>
        <p:spPr>
          <a:xfrm>
            <a:off x="335280" y="1536825"/>
            <a:ext cx="10007600" cy="5022375"/>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endParaRPr lang="en-GB" sz="1700" dirty="0" smtClean="0">
              <a:solidFill>
                <a:srgbClr val="00206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9" name="Content Placeholder 6"/>
          <p:cNvSpPr txBox="1">
            <a:spLocks/>
          </p:cNvSpPr>
          <p:nvPr/>
        </p:nvSpPr>
        <p:spPr>
          <a:xfrm>
            <a:off x="487680" y="1442744"/>
            <a:ext cx="10007600" cy="346309"/>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600" dirty="0" smtClean="0">
                <a:solidFill>
                  <a:schemeClr val="accent1"/>
                </a:solidFill>
                <a:latin typeface="Arial"/>
              </a:rPr>
              <a:t>Protectionism is on the rise . . .  World trade has turned down sharply. . . US election year heightens risks</a:t>
            </a: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sp>
        <p:nvSpPr>
          <p:cNvPr id="11" name="Content Placeholder 6"/>
          <p:cNvSpPr txBox="1">
            <a:spLocks/>
          </p:cNvSpPr>
          <p:nvPr/>
        </p:nvSpPr>
        <p:spPr>
          <a:xfrm>
            <a:off x="1360800" y="6830160"/>
            <a:ext cx="9286879" cy="629040"/>
          </a:xfrm>
          <a:prstGeom prst="rect">
            <a:avLst/>
          </a:prstGeom>
        </p:spPr>
        <p:txBody>
          <a:bodyPr/>
          <a:lstStyle>
            <a:lvl1pPr marL="0" indent="0" algn="l" defTabSz="1034701" rtl="0" eaLnBrk="1" latinLnBrk="0" hangingPunct="1">
              <a:spcBef>
                <a:spcPts val="700"/>
              </a:spcBef>
              <a:buClr>
                <a:schemeClr val="tx2"/>
              </a:buClr>
              <a:buSzPct val="100000"/>
              <a:buFont typeface="Symbol" panose="05050102010706020507" pitchFamily="18" charset="2"/>
              <a:buNone/>
              <a:defRPr sz="1100" kern="1200" baseline="0">
                <a:solidFill>
                  <a:schemeClr val="tx2"/>
                </a:solidFill>
                <a:latin typeface="Arial" pitchFamily="34" charset="0"/>
                <a:ea typeface="+mn-ea"/>
                <a:cs typeface="+mn-cs"/>
              </a:defRPr>
            </a:lvl1pPr>
            <a:lvl2pPr marL="187200" indent="-187325" algn="l" defTabSz="1034701" rtl="0" eaLnBrk="1" latinLnBrk="0" hangingPunct="1">
              <a:spcBef>
                <a:spcPts val="400"/>
              </a:spcBef>
              <a:buClr>
                <a:schemeClr val="tx2"/>
              </a:buClr>
              <a:buSzPct val="100000"/>
              <a:buFont typeface="Symbol" panose="05050102010706020507" pitchFamily="18" charset="2"/>
              <a:buChar char="·"/>
              <a:defRPr sz="1100" kern="1200" baseline="0">
                <a:solidFill>
                  <a:schemeClr val="tx2"/>
                </a:solidFill>
                <a:latin typeface="Arial" pitchFamily="34" charset="0"/>
                <a:ea typeface="+mn-ea"/>
                <a:cs typeface="+mn-cs"/>
              </a:defRPr>
            </a:lvl2pPr>
            <a:lvl3pPr marL="3744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3pPr>
            <a:lvl4pPr marL="5616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4pPr>
            <a:lvl5pPr marL="748800" indent="-187325" algn="l" defTabSz="1034701" rtl="0" eaLnBrk="1" latinLnBrk="0" hangingPunct="1">
              <a:spcBef>
                <a:spcPts val="400"/>
              </a:spcBef>
              <a:buClr>
                <a:schemeClr val="tx2"/>
              </a:buClr>
              <a:buFont typeface="Arial" pitchFamily="34" charset="0"/>
              <a:buChar char="–"/>
              <a:defRPr sz="1100" kern="1200" baseline="0">
                <a:solidFill>
                  <a:schemeClr val="tx2"/>
                </a:solidFill>
                <a:latin typeface="Arial" pitchFamily="34" charset="0"/>
                <a:ea typeface="+mn-ea"/>
                <a:cs typeface="+mn-cs"/>
              </a:defRPr>
            </a:lvl5pPr>
            <a:lvl6pPr marL="9360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6pPr>
            <a:lvl7pPr marL="11232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7pPr>
            <a:lvl8pPr marL="13104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8pPr>
            <a:lvl9pPr marL="1497600" indent="-187325" algn="l" defTabSz="1034701" rtl="0" eaLnBrk="1" latinLnBrk="0" hangingPunct="1">
              <a:spcBef>
                <a:spcPts val="400"/>
              </a:spcBef>
              <a:buClr>
                <a:schemeClr val="tx2"/>
              </a:buClr>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9pPr>
          </a:lstStyle>
          <a:p>
            <a:pPr marL="0" lvl="1" indent="0">
              <a:spcBef>
                <a:spcPts val="600"/>
              </a:spcBef>
              <a:spcAft>
                <a:spcPts val="600"/>
              </a:spcAft>
              <a:buNone/>
            </a:pPr>
            <a:r>
              <a:rPr lang="en-GB" sz="1200" dirty="0" smtClean="0">
                <a:solidFill>
                  <a:schemeClr val="accent1"/>
                </a:solidFill>
                <a:latin typeface="Arial"/>
              </a:rPr>
              <a:t>Source: CPB World Trade Monitor</a:t>
            </a:r>
          </a:p>
          <a:p>
            <a:pPr marL="0" lvl="1" indent="0">
              <a:spcBef>
                <a:spcPts val="600"/>
              </a:spcBef>
              <a:spcAft>
                <a:spcPts val="600"/>
              </a:spcAft>
              <a:buNone/>
            </a:pPr>
            <a:r>
              <a:rPr lang="en-GB" sz="1200" dirty="0">
                <a:hlinkClick r:id="rId4"/>
              </a:rPr>
              <a:t>https://www.cpb.nl/en/worldtrademonitor</a:t>
            </a:r>
            <a:endParaRPr lang="en-GB" sz="1200" dirty="0" smtClean="0">
              <a:solidFill>
                <a:schemeClr val="accent1"/>
              </a:solidFill>
              <a:latin typeface="Arial"/>
            </a:endParaRPr>
          </a:p>
          <a:p>
            <a:pPr marL="0" lvl="1" indent="0">
              <a:spcBef>
                <a:spcPts val="600"/>
              </a:spcBef>
              <a:spcAft>
                <a:spcPts val="600"/>
              </a:spcAft>
              <a:buNone/>
            </a:pPr>
            <a:endParaRPr lang="en-GB" sz="1700" b="1" dirty="0" smtClean="0">
              <a:solidFill>
                <a:srgbClr val="0070C0"/>
              </a:solidFill>
              <a:latin typeface="Arial"/>
            </a:endParaRPr>
          </a:p>
          <a:p>
            <a:pPr marL="0" lvl="1" indent="0">
              <a:spcBef>
                <a:spcPts val="600"/>
              </a:spcBef>
              <a:spcAft>
                <a:spcPts val="600"/>
              </a:spcAft>
              <a:buNone/>
            </a:pPr>
            <a:endParaRPr lang="en-GB" sz="1700" dirty="0" smtClean="0">
              <a:solidFill>
                <a:srgbClr val="002060"/>
              </a:solidFill>
              <a:latin typeface="Arial"/>
            </a:endParaRPr>
          </a:p>
        </p:txBody>
      </p:sp>
      <p:pic>
        <p:nvPicPr>
          <p:cNvPr id="3076" name="Picture 4"/>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476000" y="1893600"/>
            <a:ext cx="7747200" cy="48527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53547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600" dirty="0" smtClean="0"/>
              <a:t> Disclaimer</a:t>
            </a:r>
            <a:endParaRPr lang="en-GB" sz="2600" dirty="0">
              <a:solidFill>
                <a:srgbClr val="FF0000"/>
              </a:solidFill>
            </a:endParaRPr>
          </a:p>
        </p:txBody>
      </p:sp>
      <p:sp>
        <p:nvSpPr>
          <p:cNvPr id="3" name="Slide Number Placeholder 2"/>
          <p:cNvSpPr>
            <a:spLocks noGrp="1"/>
          </p:cNvSpPr>
          <p:nvPr>
            <p:ph type="sldNum" sz="quarter" idx="10"/>
          </p:nvPr>
        </p:nvSpPr>
        <p:spPr/>
        <p:txBody>
          <a:bodyPr/>
          <a:lstStyle/>
          <a:p>
            <a:fld id="{08BDDC8D-36E9-467E-8CF1-750845950A7F}" type="slidenum">
              <a:rPr lang="en-GB" noProof="0" smtClean="0"/>
              <a:pPr/>
              <a:t>7</a:t>
            </a:fld>
            <a:endParaRPr lang="en-GB" noProof="0" dirty="0"/>
          </a:p>
        </p:txBody>
      </p:sp>
      <p:sp>
        <p:nvSpPr>
          <p:cNvPr id="7" name="SPO_DISCLAIMER_TEXT_4"/>
          <p:cNvSpPr txBox="1"/>
          <p:nvPr>
            <p:custDataLst>
              <p:tags r:id="rId1"/>
            </p:custDataLst>
          </p:nvPr>
        </p:nvSpPr>
        <p:spPr>
          <a:xfrm>
            <a:off x="486000" y="1343024"/>
            <a:ext cx="9720000" cy="5076825"/>
          </a:xfrm>
          <a:prstGeom prst="rect">
            <a:avLst/>
          </a:prstGeom>
          <a:noFill/>
          <a:extLst>
            <a:ext uri="{909E8E84-426E-40DD-AFC4-6F175D3DCCD1}">
              <a14:hiddenFill xmlns:a14="http://schemas.microsoft.com/office/drawing/2010/main" xmlns="">
                <a:solidFill>
                  <a:schemeClr val="accent1"/>
                </a:solidFill>
              </a14:hiddenFill>
            </a:ext>
          </a:extLst>
        </p:spPr>
        <p:txBody>
          <a:bodyPr vert="horz" wrap="square" lIns="0" tIns="0" rIns="0" bIns="0" rtlCol="0" anchor="b" anchorCtr="0">
            <a:noAutofit/>
          </a:bodyPr>
          <a:lstStyle/>
          <a:p>
            <a:r>
              <a:rPr lang="en-GB" sz="600" b="1" u="sng" dirty="0">
                <a:latin typeface="Arial" panose="020B0604020202020204" pitchFamily="34" charset="0"/>
                <a:cs typeface="Arial" panose="020B0604020202020204" pitchFamily="34" charset="0"/>
              </a:rPr>
              <a:t>All data is accurate as of the report date, unless otherwise specified</a:t>
            </a:r>
            <a:r>
              <a:rPr lang="en-GB" sz="600" b="1" u="sng"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This communication has been prepared by NatWest Markets Plc, and should be regarded as a Marketing Communication, for which the relevant competent authority is the UK Financial Conduct Authority</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Please follow the link for the following information </a:t>
            </a:r>
            <a:r>
              <a:rPr lang="en-GB" sz="600" u="sng" dirty="0">
                <a:latin typeface="Arial" panose="020B0604020202020204" pitchFamily="34" charset="0"/>
                <a:cs typeface="Arial" panose="020B0604020202020204" pitchFamily="34" charset="0"/>
                <a:hlinkClick r:id="rId4"/>
              </a:rPr>
              <a:t>https://www.natwestmarkets.com/natwest-markets/regulation/mar-disclosures.html</a:t>
            </a:r>
            <a:r>
              <a:rPr lang="en-GB" sz="6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GB" sz="600" dirty="0" smtClean="0">
                <a:latin typeface="Arial" panose="020B0604020202020204" pitchFamily="34" charset="0"/>
                <a:cs typeface="Arial" panose="020B0604020202020204" pitchFamily="34" charset="0"/>
              </a:rPr>
              <a:t>MAR </a:t>
            </a:r>
            <a:r>
              <a:rPr lang="en-GB" sz="600" dirty="0">
                <a:latin typeface="Arial" panose="020B0604020202020204" pitchFamily="34" charset="0"/>
                <a:cs typeface="Arial" panose="020B0604020202020204" pitchFamily="34" charset="0"/>
              </a:rPr>
              <a:t>Disclaimer</a:t>
            </a:r>
          </a:p>
          <a:p>
            <a:pPr marL="171450" indent="-171450">
              <a:buFont typeface="Arial" panose="020B0604020202020204" pitchFamily="34" charset="0"/>
              <a:buChar char="•"/>
            </a:pPr>
            <a:r>
              <a:rPr lang="en-GB" sz="600" dirty="0" smtClean="0">
                <a:latin typeface="Arial" panose="020B0604020202020204" pitchFamily="34" charset="0"/>
                <a:cs typeface="Arial" panose="020B0604020202020204" pitchFamily="34" charset="0"/>
              </a:rPr>
              <a:t>Conflicts </a:t>
            </a:r>
            <a:r>
              <a:rPr lang="en-GB" sz="600" dirty="0">
                <a:latin typeface="Arial" panose="020B0604020202020204" pitchFamily="34" charset="0"/>
                <a:cs typeface="Arial" panose="020B0604020202020204" pitchFamily="34" charset="0"/>
              </a:rPr>
              <a:t>of Interest statement</a:t>
            </a:r>
          </a:p>
          <a:p>
            <a:pPr marL="171450" indent="-171450">
              <a:buFont typeface="Arial" panose="020B0604020202020204" pitchFamily="34" charset="0"/>
              <a:buChar char="•"/>
            </a:pPr>
            <a:r>
              <a:rPr lang="en-GB" sz="600" dirty="0" smtClean="0">
                <a:latin typeface="Arial" panose="020B0604020202020204" pitchFamily="34" charset="0"/>
                <a:cs typeface="Arial" panose="020B0604020202020204" pitchFamily="34" charset="0"/>
              </a:rPr>
              <a:t>Glossary </a:t>
            </a:r>
            <a:r>
              <a:rPr lang="en-GB" sz="600" dirty="0">
                <a:latin typeface="Arial" panose="020B0604020202020204" pitchFamily="34" charset="0"/>
                <a:cs typeface="Arial" panose="020B0604020202020204" pitchFamily="34" charset="0"/>
              </a:rPr>
              <a:t>of definitions</a:t>
            </a:r>
          </a:p>
          <a:p>
            <a:pPr marL="171450" indent="-171450">
              <a:buFont typeface="Arial" panose="020B0604020202020204" pitchFamily="34" charset="0"/>
              <a:buChar char="•"/>
            </a:pPr>
            <a:r>
              <a:rPr lang="en-GB" sz="600" dirty="0" smtClean="0">
                <a:latin typeface="Arial" panose="020B0604020202020204" pitchFamily="34" charset="0"/>
                <a:cs typeface="Arial" panose="020B0604020202020204" pitchFamily="34" charset="0"/>
              </a:rPr>
              <a:t>Historic </a:t>
            </a:r>
            <a:r>
              <a:rPr lang="en-GB" sz="600" dirty="0">
                <a:latin typeface="Arial" panose="020B0604020202020204" pitchFamily="34" charset="0"/>
                <a:cs typeface="Arial" panose="020B0604020202020204" pitchFamily="34" charset="0"/>
              </a:rPr>
              <a:t>Trade ideas log</a:t>
            </a:r>
          </a:p>
          <a:p>
            <a:endParaRPr lang="en-GB" sz="600" dirty="0" smtClean="0">
              <a:latin typeface="Arial" panose="020B0604020202020204" pitchFamily="34" charset="0"/>
              <a:cs typeface="Arial" panose="020B0604020202020204" pitchFamily="34" charset="0"/>
            </a:endParaRPr>
          </a:p>
          <a:p>
            <a:r>
              <a:rPr lang="en-GB" sz="600" dirty="0" smtClean="0">
                <a:latin typeface="Arial" panose="020B0604020202020204" pitchFamily="34" charset="0"/>
                <a:cs typeface="Arial" panose="020B0604020202020204" pitchFamily="34" charset="0"/>
              </a:rPr>
              <a:t>This </a:t>
            </a:r>
            <a:r>
              <a:rPr lang="en-GB" sz="600" dirty="0">
                <a:latin typeface="Arial" panose="020B0604020202020204" pitchFamily="34" charset="0"/>
                <a:cs typeface="Arial" panose="020B0604020202020204" pitchFamily="34" charset="0"/>
              </a:rPr>
              <a:t>communication has been prepared by NatWest Markets Plc, NatWest Markets N.V. or an affiliated entity (“</a:t>
            </a:r>
            <a:r>
              <a:rPr lang="en-GB" sz="600" b="1" dirty="0">
                <a:latin typeface="Arial" panose="020B0604020202020204" pitchFamily="34" charset="0"/>
                <a:cs typeface="Arial" panose="020B0604020202020204" pitchFamily="34" charset="0"/>
              </a:rPr>
              <a:t>NatWest Markets</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This material is a Marketing Communication and has not been prepared in accordance with the legal and regulatory requirements designed to promote the independence of investment research and may have been produced in conjunction with the NatWest Markets trading desks that trade as principal in the instruments mentioned herein. This commentary is therefore not independent from the proprietary interests of NatWest Markets, which may conflict with your interests. Opinions expressed may differ from the opinions expressed by other business units of NatWest Markets. The remuneration of the author(s) is not directly tied to any transactions performed, or trading fees received, by any entity of the RBS Group, for example, through the use of commission-based remuneration</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This material includes references to securities and related derivatives that the firm's trading desk may make a market or provide liquidity in, and in which it is likely as principal to have a long or short position at any time, including possibly a position that was accumulated on the basis of this analysis material prior to its dissemination. Trading desks may also have or take positions inconsistent with this material. This material may have been made available to other clients of NatWest Markets before it has been made available to you and is not subject to any prohibition on dealing ahead of its dissemination. This document has been prepared for information purposes only, does not constitute an analysis of all potentially material issues and is subject to change at any time without prior notice.  NatWest Markets does not undertake to update you of such changes.  It is indicative only and is not binding. Other than as indicated, this document has been prepared on the basis of publicly available information believed to be reliable but no representation, warranty, undertaking or assurance of any kind, express or implied, is made as to the adequacy, accuracy, completeness or reasonableness of this material, nor does NatWest Markets accept any obligation to any recipient to update, correct or determine the reasonableness of such material or assumptions contained herein.  NatWest Markets and each of its respective affiliates accepts no liability whatsoever for any direct, indirect or consequential losses (in contract, tort or otherwise) arising from the use of this material or reliance on the information contained herein.  However this shall not restrict, exclude or limit any duty or liability to any person under any applicable laws or regulations of any jurisdiction which may not lawfully be disclaimed. The opinions, commentaries, projections, forecasts, assumptions, estimates, derived valuations and target price(s) or other statements contained in this communication (the “</a:t>
            </a:r>
            <a:r>
              <a:rPr lang="en-GB" sz="600" b="1" dirty="0">
                <a:latin typeface="Arial" panose="020B0604020202020204" pitchFamily="34" charset="0"/>
                <a:cs typeface="Arial" panose="020B0604020202020204" pitchFamily="34" charset="0"/>
              </a:rPr>
              <a:t>Views</a:t>
            </a:r>
            <a:r>
              <a:rPr lang="en-GB" sz="600" dirty="0">
                <a:latin typeface="Arial" panose="020B0604020202020204" pitchFamily="34" charset="0"/>
                <a:cs typeface="Arial" panose="020B0604020202020204" pitchFamily="34" charset="0"/>
              </a:rPr>
              <a:t>”) are valid as at the indicated date and/or time and are subject to change at any time without prior notice.  NatWest Markets does not undertake to update you of such changes.  Views expressed herein are not intended to be, and should not be viewed as advice or as a personal recommendation. The Views may not be objective or independent of the interests of the authors or other NatWest Markets trading desks, who may be active participants in the markets, investments or strategies referred to in this material.  NatWest Markets will not act and has not acted as your legal, tax, regulatory, accounting or investment adviser; nor does NatWest Markets owe any fiduciary duties to you in connection with this and/or any related transaction and no reliance may be placed on NatWest Markets for investment advice or recommendations of any sort.  You should make your own independent evaluation of the relevance and adequacy of the information contained in this document and make such other investigations as you deem necessary, including obtaining independent financial advice, before participating in any transaction in respect of the securities referred to in this document. This document is not intended for distribution to, or use by any person or entity in any jurisdiction or country where such distribution or use would be contrary to local law or regulation. The information contained herein is proprietary to NatWest Markets  and is being provided to selected recipients and may not be given (in whole or in part) or otherwise distributed to any other third party without the prior written consent of NatWest </a:t>
            </a:r>
            <a:r>
              <a:rPr lang="en-GB" sz="600" dirty="0" smtClean="0">
                <a:latin typeface="Arial" panose="020B0604020202020204" pitchFamily="34" charset="0"/>
                <a:cs typeface="Arial" panose="020B0604020202020204" pitchFamily="34" charset="0"/>
              </a:rPr>
              <a:t>Markets.</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NatWest Markets and its respective affiliates, connected companies, employees or clients may have an interest in financial instruments of the type described in this document and/or in related financial instruments giving rise to potential conflicts of interest which may impact the performance of such financial instruments. Such interests may include, but are not limited to, (a) dealing in, trading, holding or acting as market-maker or liquidity provider in such financial instruments and any reference obligations; (b) entering into hedging strategies on behalf of issuer clients and their affiliates, investor clients or for itself or its affiliates and connected companies; and (c) providing banking, credit and other financial services to any company or issuer of securities or financial instruments referred to herein. NatWest Markets and its affiliates, connected companies, employees or clients may at any time acquire, hold or dispose or long or short positions (including hedging and trading positions) which may impact the performance of a financial instrument</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In the U.S., this Marketing Communication is intended for distribution only to major institutional investors as defined in Rule 15a-6 of the U.S. Securities Exchange Act 1934 (excluding documents produced by our affiliates within the U.S. which are subject to the following disclaimer </a:t>
            </a:r>
            <a:r>
              <a:rPr lang="en-GB" sz="600" u="sng" dirty="0">
                <a:latin typeface="Arial" panose="020B0604020202020204" pitchFamily="34" charset="0"/>
                <a:cs typeface="Arial" panose="020B0604020202020204" pitchFamily="34" charset="0"/>
                <a:hlinkClick r:id="rId5"/>
              </a:rPr>
              <a:t>https://www.agilemarkets.com/api/ds/v1/disclaimer/publication/2756</a:t>
            </a:r>
            <a:r>
              <a:rPr lang="en-GB" sz="600" dirty="0">
                <a:latin typeface="Arial" panose="020B0604020202020204" pitchFamily="34" charset="0"/>
                <a:cs typeface="Arial" panose="020B0604020202020204" pitchFamily="34" charset="0"/>
              </a:rPr>
              <a:t>). Any U.S. recipient wanting further information or to effect any transaction related to this trade idea must contact NatWest Markets Securities Inc., 600 Washington Boulevard, Stamford, CT, USA. Telephone: +1 203 897 2700</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NatWest Markets Plc is authorised by the Prudential Regulation Authority and regulated by the Financial Conduct Authority and Prudential Regulation Authority and is provisionally registered as a swap dealer with the United States Commodity Futures Commission. NatWest Markets N.V. is incorporated with limited liability in the Netherlands, authorised and regulated by De </a:t>
            </a:r>
            <a:r>
              <a:rPr lang="en-GB" sz="600" dirty="0" err="1">
                <a:latin typeface="Arial" panose="020B0604020202020204" pitchFamily="34" charset="0"/>
                <a:cs typeface="Arial" panose="020B0604020202020204" pitchFamily="34" charset="0"/>
              </a:rPr>
              <a:t>Nederlandsche</a:t>
            </a:r>
            <a:r>
              <a:rPr lang="en-GB" sz="600" dirty="0">
                <a:latin typeface="Arial" panose="020B0604020202020204" pitchFamily="34" charset="0"/>
                <a:cs typeface="Arial" panose="020B0604020202020204" pitchFamily="34" charset="0"/>
              </a:rPr>
              <a:t> Bank the </a:t>
            </a:r>
            <a:r>
              <a:rPr lang="en-GB" sz="600" dirty="0" err="1">
                <a:latin typeface="Arial" panose="020B0604020202020204" pitchFamily="34" charset="0"/>
                <a:cs typeface="Arial" panose="020B0604020202020204" pitchFamily="34" charset="0"/>
              </a:rPr>
              <a:t>Autoriteit</a:t>
            </a:r>
            <a:r>
              <a:rPr lang="en-GB" sz="600" dirty="0">
                <a:latin typeface="Arial" panose="020B0604020202020204" pitchFamily="34" charset="0"/>
                <a:cs typeface="Arial" panose="020B0604020202020204" pitchFamily="34" charset="0"/>
              </a:rPr>
              <a:t> </a:t>
            </a:r>
            <a:r>
              <a:rPr lang="en-GB" sz="600" dirty="0" err="1">
                <a:latin typeface="Arial" panose="020B0604020202020204" pitchFamily="34" charset="0"/>
                <a:cs typeface="Arial" panose="020B0604020202020204" pitchFamily="34" charset="0"/>
              </a:rPr>
              <a:t>Financiële</a:t>
            </a:r>
            <a:r>
              <a:rPr lang="en-GB" sz="600" dirty="0">
                <a:latin typeface="Arial" panose="020B0604020202020204" pitchFamily="34" charset="0"/>
                <a:cs typeface="Arial" panose="020B0604020202020204" pitchFamily="34" charset="0"/>
              </a:rPr>
              <a:t> </a:t>
            </a:r>
            <a:r>
              <a:rPr lang="en-GB" sz="600" dirty="0" err="1">
                <a:latin typeface="Arial" panose="020B0604020202020204" pitchFamily="34" charset="0"/>
                <a:cs typeface="Arial" panose="020B0604020202020204" pitchFamily="34" charset="0"/>
              </a:rPr>
              <a:t>Markten</a:t>
            </a:r>
            <a:r>
              <a:rPr lang="en-GB" sz="600" dirty="0">
                <a:latin typeface="Arial" panose="020B0604020202020204" pitchFamily="34" charset="0"/>
                <a:cs typeface="Arial" panose="020B0604020202020204" pitchFamily="34" charset="0"/>
              </a:rPr>
              <a:t>. It has its seat at Amsterdam, the Netherlands, and is registered in the Commercial Register under number 33002587. Registered Office: Claude </a:t>
            </a:r>
            <a:r>
              <a:rPr lang="en-GB" sz="600" dirty="0" err="1">
                <a:latin typeface="Arial" panose="020B0604020202020204" pitchFamily="34" charset="0"/>
                <a:cs typeface="Arial" panose="020B0604020202020204" pitchFamily="34" charset="0"/>
              </a:rPr>
              <a:t>Debussylaan</a:t>
            </a:r>
            <a:r>
              <a:rPr lang="en-GB" sz="600" dirty="0">
                <a:latin typeface="Arial" panose="020B0604020202020204" pitchFamily="34" charset="0"/>
                <a:cs typeface="Arial" panose="020B0604020202020204" pitchFamily="34" charset="0"/>
              </a:rPr>
              <a:t> 94, Amsterdam, The Netherlands. Branch Reg No. in England BR001029. NatWest Markets Plc is, in certain jurisdictions, an authorised agent of NatWest Markets N.V. and NatWest Markets N.V. is, in certain jurisdictions, an authorised agent of NatWest Markets Plc. Securities business in the United States is conducted through NatWest Markets Securities Inc., a FINRA registered broker-dealer (</a:t>
            </a:r>
            <a:r>
              <a:rPr lang="en-GB" sz="600" u="sng" dirty="0">
                <a:latin typeface="Arial" panose="020B0604020202020204" pitchFamily="34" charset="0"/>
                <a:cs typeface="Arial" panose="020B0604020202020204" pitchFamily="34" charset="0"/>
                <a:hlinkClick r:id="rId6"/>
              </a:rPr>
              <a:t>http://www.finra.org</a:t>
            </a:r>
            <a:r>
              <a:rPr lang="en-GB" sz="600" dirty="0">
                <a:latin typeface="Arial" panose="020B0604020202020204" pitchFamily="34" charset="0"/>
                <a:cs typeface="Arial" panose="020B0604020202020204" pitchFamily="34" charset="0"/>
              </a:rPr>
              <a:t>), a SIPC member (</a:t>
            </a:r>
            <a:r>
              <a:rPr lang="en-GB" sz="600" u="sng" dirty="0">
                <a:latin typeface="Arial" panose="020B0604020202020204" pitchFamily="34" charset="0"/>
                <a:cs typeface="Arial" panose="020B0604020202020204" pitchFamily="34" charset="0"/>
                <a:hlinkClick r:id="rId7"/>
              </a:rPr>
              <a:t>www.sipc.org</a:t>
            </a:r>
            <a:r>
              <a:rPr lang="en-GB" sz="600" dirty="0">
                <a:latin typeface="Arial" panose="020B0604020202020204" pitchFamily="34" charset="0"/>
                <a:cs typeface="Arial" panose="020B0604020202020204" pitchFamily="34" charset="0"/>
              </a:rPr>
              <a:t>) and a wholly owned indirect subsidiary of NatWest Markets Plc.  NatWest Markets Securities Inc. is authorised by NatWest Markets Plc to act as its agent for certain kinds of its activities</a:t>
            </a:r>
            <a:r>
              <a:rPr lang="en-GB" sz="600" dirty="0" smtClean="0">
                <a:latin typeface="Arial" panose="020B0604020202020204" pitchFamily="34" charset="0"/>
                <a:cs typeface="Arial" panose="020B0604020202020204" pitchFamily="34" charset="0"/>
              </a:rPr>
              <a:t>.</a:t>
            </a:r>
          </a:p>
          <a:p>
            <a:endParaRPr lang="en-US" sz="600" dirty="0" smtClean="0">
              <a:latin typeface="Arial" panose="020B0604020202020204" pitchFamily="34" charset="0"/>
              <a:cs typeface="Arial" panose="020B0604020202020204" pitchFamily="34" charset="0"/>
            </a:endParaRPr>
          </a:p>
          <a:p>
            <a:r>
              <a:rPr lang="en-US" sz="600" dirty="0">
                <a:latin typeface="Arial" panose="020B0604020202020204" pitchFamily="34" charset="0"/>
                <a:cs typeface="Arial" panose="020B0604020202020204" pitchFamily="34" charset="0"/>
              </a:rPr>
              <a:t>NatWest Markets Plc, Singapore branch [UEN: S85FC3595J] is regulated and </a:t>
            </a:r>
            <a:r>
              <a:rPr lang="en-US" sz="600" dirty="0" err="1">
                <a:latin typeface="Arial" panose="020B0604020202020204" pitchFamily="34" charset="0"/>
                <a:cs typeface="Arial" panose="020B0604020202020204" pitchFamily="34" charset="0"/>
              </a:rPr>
              <a:t>authorised</a:t>
            </a:r>
            <a:r>
              <a:rPr lang="en-US" sz="600" dirty="0">
                <a:latin typeface="Arial" panose="020B0604020202020204" pitchFamily="34" charset="0"/>
                <a:cs typeface="Arial" panose="020B0604020202020204" pitchFamily="34" charset="0"/>
              </a:rPr>
              <a:t> by the Monetary Authority of Singapore</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For further information relating to materials provided by NatWest Markets, please view our </a:t>
            </a:r>
            <a:r>
              <a:rPr lang="en-GB" sz="600" u="sng" dirty="0">
                <a:latin typeface="Arial" panose="020B0604020202020204" pitchFamily="34" charset="0"/>
                <a:cs typeface="Arial" panose="020B0604020202020204" pitchFamily="34" charset="0"/>
                <a:hlinkClick r:id="rId8"/>
              </a:rPr>
              <a:t>Agile Markets Terms and </a:t>
            </a:r>
            <a:r>
              <a:rPr lang="en-GB" sz="600" u="sng" dirty="0" smtClean="0">
                <a:latin typeface="Arial" panose="020B0604020202020204" pitchFamily="34" charset="0"/>
                <a:cs typeface="Arial" panose="020B0604020202020204" pitchFamily="34" charset="0"/>
                <a:hlinkClick r:id="rId8"/>
              </a:rPr>
              <a:t>Conditions</a:t>
            </a:r>
            <a:endParaRPr lang="en-GB" sz="600" u="sng" dirty="0" smtClean="0">
              <a:latin typeface="Arial" panose="020B0604020202020204" pitchFamily="34" charset="0"/>
              <a:cs typeface="Arial" panose="020B0604020202020204" pitchFamily="34" charset="0"/>
            </a:endParaRP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Copyright © 2018 The Royal Bank of Scotland Group plc.  All rights reserved</a:t>
            </a:r>
            <a:r>
              <a:rPr lang="en-GB" sz="600" dirty="0" smtClean="0">
                <a:latin typeface="Arial" panose="020B0604020202020204" pitchFamily="34" charset="0"/>
                <a:cs typeface="Arial" panose="020B0604020202020204" pitchFamily="34" charset="0"/>
              </a:rPr>
              <a:t>.</a:t>
            </a:r>
          </a:p>
          <a:p>
            <a:endParaRPr lang="en-GB" sz="600" dirty="0">
              <a:latin typeface="Arial" panose="020B0604020202020204" pitchFamily="34" charset="0"/>
              <a:cs typeface="Arial" panose="020B0604020202020204" pitchFamily="34" charset="0"/>
            </a:endParaRPr>
          </a:p>
          <a:p>
            <a:r>
              <a:rPr lang="en-GB" sz="600" dirty="0">
                <a:latin typeface="Arial" panose="020B0604020202020204" pitchFamily="34" charset="0"/>
                <a:cs typeface="Arial" panose="020B0604020202020204" pitchFamily="34" charset="0"/>
              </a:rPr>
              <a:t>Version 30.04.2018</a:t>
            </a:r>
          </a:p>
        </p:txBody>
      </p:sp>
    </p:spTree>
    <p:extLst>
      <p:ext uri="{BB962C8B-B14F-4D97-AF65-F5344CB8AC3E}">
        <p14:creationId xmlns:p14="http://schemas.microsoft.com/office/powerpoint/2010/main" xmlns="" val="32297160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MPLATEID" val="NWM_A4L_PITCHBOOK"/>
  <p:tag name="DISCLAIMER_VERSION" val="0"/>
  <p:tag name="COMPANY" val="NatWest Markets"/>
  <p:tag name="COVER" val="Normal"/>
  <p:tag name="DISCLAIMER" val="No disclaimer"/>
</p:tagLst>
</file>

<file path=ppt/tags/tag10.xml><?xml version="1.0" encoding="utf-8"?>
<p:tagLst xmlns:a="http://schemas.openxmlformats.org/drawingml/2006/main" xmlns:r="http://schemas.openxmlformats.org/officeDocument/2006/relationships" xmlns:p="http://schemas.openxmlformats.org/presentationml/2006/main">
  <p:tag name="SPOTYPE" val="13"/>
  <p:tag name="LEFT" val="38.25"/>
  <p:tag name="TOP" val="105.875"/>
  <p:tag name="LOCKED" val="1"/>
</p:tagLst>
</file>

<file path=ppt/tags/tag2.xml><?xml version="1.0" encoding="utf-8"?>
<p:tagLst xmlns:a="http://schemas.openxmlformats.org/drawingml/2006/main" xmlns:r="http://schemas.openxmlformats.org/officeDocument/2006/relationships" xmlns:p="http://schemas.openxmlformats.org/presentationml/2006/main">
  <p:tag name="PITCHSLIDETYPE" val="2"/>
</p:tagLst>
</file>

<file path=ppt/tags/tag3.xml><?xml version="1.0" encoding="utf-8"?>
<p:tagLst xmlns:a="http://schemas.openxmlformats.org/drawingml/2006/main" xmlns:r="http://schemas.openxmlformats.org/officeDocument/2006/relationships" xmlns:p="http://schemas.openxmlformats.org/presentationml/2006/main">
  <p:tag name="SPOTYPE" val="5"/>
</p:tagLst>
</file>

<file path=ppt/tags/tag4.xml><?xml version="1.0" encoding="utf-8"?>
<p:tagLst xmlns:a="http://schemas.openxmlformats.org/drawingml/2006/main" xmlns:r="http://schemas.openxmlformats.org/officeDocument/2006/relationships" xmlns:p="http://schemas.openxmlformats.org/presentationml/2006/main">
  <p:tag name="SPOTYPE" val="6"/>
</p:tagLst>
</file>

<file path=ppt/tags/tag5.xml><?xml version="1.0" encoding="utf-8"?>
<p:tagLst xmlns:a="http://schemas.openxmlformats.org/drawingml/2006/main" xmlns:r="http://schemas.openxmlformats.org/officeDocument/2006/relationships" xmlns:p="http://schemas.openxmlformats.org/presentationml/2006/main">
  <p:tag name="SPOTYPE" val="4"/>
  <p:tag name="LEFT" val="38.25"/>
  <p:tag name="TOP" val="73.75"/>
  <p:tag name="LOCKED" val="1"/>
</p:tagLst>
</file>

<file path=ppt/tags/tag6.xml><?xml version="1.0" encoding="utf-8"?>
<p:tagLst xmlns:a="http://schemas.openxmlformats.org/drawingml/2006/main" xmlns:r="http://schemas.openxmlformats.org/officeDocument/2006/relationships" xmlns:p="http://schemas.openxmlformats.org/presentationml/2006/main">
  <p:tag name="SPOTYPE" val="4"/>
  <p:tag name="LEFT" val="38.25"/>
  <p:tag name="TOP" val="73.75"/>
  <p:tag name="LOCKED" val="1"/>
</p:tagLst>
</file>

<file path=ppt/tags/tag7.xml><?xml version="1.0" encoding="utf-8"?>
<p:tagLst xmlns:a="http://schemas.openxmlformats.org/drawingml/2006/main" xmlns:r="http://schemas.openxmlformats.org/officeDocument/2006/relationships" xmlns:p="http://schemas.openxmlformats.org/presentationml/2006/main">
  <p:tag name="SPOTYPE" val="4"/>
  <p:tag name="LEFT" val="38.25"/>
  <p:tag name="TOP" val="73.75"/>
  <p:tag name="LOCKED" val="1"/>
</p:tagLst>
</file>

<file path=ppt/tags/tag8.xml><?xml version="1.0" encoding="utf-8"?>
<p:tagLst xmlns:a="http://schemas.openxmlformats.org/drawingml/2006/main" xmlns:r="http://schemas.openxmlformats.org/officeDocument/2006/relationships" xmlns:p="http://schemas.openxmlformats.org/presentationml/2006/main">
  <p:tag name="SPOTYPE" val="4"/>
  <p:tag name="LEFT" val="38.25"/>
  <p:tag name="TOP" val="73.75"/>
  <p:tag name="LOCKED" val="1"/>
</p:tagLst>
</file>

<file path=ppt/tags/tag9.xml><?xml version="1.0" encoding="utf-8"?>
<p:tagLst xmlns:a="http://schemas.openxmlformats.org/drawingml/2006/main" xmlns:r="http://schemas.openxmlformats.org/officeDocument/2006/relationships" xmlns:p="http://schemas.openxmlformats.org/presentationml/2006/main">
  <p:tag name="SPOTYPE" val="4"/>
  <p:tag name="LEFT" val="38.25"/>
  <p:tag name="TOP" val="73.75"/>
  <p:tag name="LOCK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WM">
  <a:themeElements>
    <a:clrScheme name="NWM">
      <a:dk1>
        <a:sysClr val="windowText" lastClr="000000"/>
      </a:dk1>
      <a:lt1>
        <a:sysClr val="window" lastClr="FFFFFF"/>
      </a:lt1>
      <a:dk2>
        <a:srgbClr val="3B1256"/>
      </a:dk2>
      <a:lt2>
        <a:srgbClr val="EEECE1"/>
      </a:lt2>
      <a:accent1>
        <a:srgbClr val="42145F"/>
      </a:accent1>
      <a:accent2>
        <a:srgbClr val="06B3BB"/>
      </a:accent2>
      <a:accent3>
        <a:srgbClr val="516CB4"/>
      </a:accent3>
      <a:accent4>
        <a:srgbClr val="E84261"/>
      </a:accent4>
      <a:accent5>
        <a:srgbClr val="F9B122"/>
      </a:accent5>
      <a:accent6>
        <a:srgbClr val="81AA28"/>
      </a:accent6>
      <a:hlink>
        <a:srgbClr val="42145F"/>
      </a:hlink>
      <a:folHlink>
        <a:srgbClr val="42145F"/>
      </a:folHlink>
    </a:clrScheme>
    <a:fontScheme name="NWM">
      <a:majorFont>
        <a:latin typeface="Arial"/>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Grek" typeface="Calibri"/>
        <a:font script="Cyrl" typeface="Cambria"/>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Yiii" typeface="Microsoft Yi Baiti"/>
        <a:font script="Cher" typeface="Plantagenet Cherokee"/>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RB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5000" dir="5400000" rotWithShape="0">
              <a:srgbClr val="000000">
                <a:alpha val="36000"/>
              </a:srgbClr>
            </a:outerShdw>
          </a:effectLst>
        </a:effectStyle>
        <a:effectStyle>
          <a:effectLst>
            <a:outerShdw blurRad="40000" dist="25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ln w="9525">
          <a:noFill/>
        </a:ln>
      </a:spPr>
      <a:bodyPr rot="0" spcFirstLastPara="0" vertOverflow="overflow" horzOverflow="overflow" vert="horz" wrap="none" lIns="0" tIns="0" rIns="0" bIns="0" numCol="1" spcCol="0" rtlCol="0" fromWordArt="0" anchor="ctr" anchorCtr="0" forceAA="0" compatLnSpc="1">
        <a:prstTxWarp prst="textNoShape">
          <a:avLst/>
        </a:prstTxWarp>
        <a:noAutofit/>
      </a:bodyPr>
      <a:lstStyle>
        <a:defPPr algn="ctr">
          <a:defRPr sz="1000" b="1"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rgbClr val="69616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oAutofit/>
      </a:bodyPr>
      <a:lstStyle>
        <a:defPPr>
          <a:defRPr sz="1100" dirty="0" err="1" smtClean="0">
            <a:solidFill>
              <a:schemeClr val="tx2"/>
            </a:solidFill>
            <a:latin typeface="Arial" panose="020B0604020202020204" pitchFamily="34" charset="0"/>
            <a:cs typeface="Arial" panose="020B0604020202020204" pitchFamily="34" charset="0"/>
          </a:defRPr>
        </a:defPPr>
      </a:lstStyle>
    </a:txDef>
  </a:objectDefaults>
  <a:extraClrSchemeLst/>
  <a:custClrLst>
    <a:custClr name="Purple 100% Accent 1">
      <a:srgbClr val="42145F"/>
    </a:custClr>
    <a:custClr name="Aqua 100% Accent 2">
      <a:srgbClr val="06B3BB"/>
    </a:custClr>
    <a:custClr name="Blue 100% Accent 3">
      <a:srgbClr val="516CB4"/>
    </a:custClr>
    <a:custClr name="Crimson 100% Accent 4">
      <a:srgbClr val="E84261"/>
    </a:custClr>
    <a:custClr name="Yellow 100% Accent 5">
      <a:srgbClr val="F9B122"/>
    </a:custClr>
    <a:custClr name="Green 100% Accent 6">
      <a:srgbClr val="81AA28"/>
    </a:custClr>
    <a:custClr name="Brown 100%">
      <a:srgbClr val="A6791D"/>
    </a:custClr>
    <a:custClr name="Orange 100%">
      <a:srgbClr val="F36F21"/>
    </a:custClr>
    <a:custClr name="Light Purple 100%">
      <a:srgbClr val="9C71B4"/>
    </a:custClr>
    <a:custClr name="Grey 100%">
      <a:srgbClr val="696161"/>
    </a:custClr>
    <a:custClr name="Purple 70% Accent 1">
      <a:srgbClr val="8629C1"/>
    </a:custClr>
    <a:custClr name="Aqua 70% Accent 2">
      <a:srgbClr val="28EFF8"/>
    </a:custClr>
    <a:custClr name="Blue 70% Accent 3">
      <a:srgbClr val="8598CA"/>
    </a:custClr>
    <a:custClr name="Crimson 70% Accent 4">
      <a:srgbClr val="EF7B90"/>
    </a:custClr>
    <a:custClr name="Yellow 70% Accent 5">
      <a:srgbClr val="FBC864"/>
    </a:custClr>
    <a:custClr name="Green 70% Accent 6">
      <a:srgbClr val="AED755"/>
    </a:custClr>
    <a:custClr name="Brown 70%">
      <a:srgbClr val="DEAB43"/>
    </a:custClr>
    <a:custClr name="Orange 70%">
      <a:srgbClr val="F79A64"/>
    </a:custClr>
    <a:custClr name="Light Purple 70%">
      <a:srgbClr val="BA9CCA"/>
    </a:custClr>
    <a:custClr name="Grey 70%">
      <a:srgbClr val="978F8F"/>
    </a:custClr>
    <a:custClr name="Purple 50% Accent 1">
      <a:srgbClr val="AB5CDD"/>
    </a:custClr>
    <a:custClr name="Aqua 50% Accent 2">
      <a:srgbClr val="65F4FA"/>
    </a:custClr>
    <a:custClr name="Blue 50% Accent  3">
      <a:srgbClr val="A8B6D9"/>
    </a:custClr>
    <a:custClr name="Crimson 50% Accent 4">
      <a:srgbClr val="F4A0B0"/>
    </a:custClr>
    <a:custClr name="Yellow 50% Accent 5">
      <a:srgbClr val="FCD891"/>
    </a:custClr>
    <a:custClr name="Green 50% Accent 6">
      <a:srgbClr val="C5E286"/>
    </a:custClr>
    <a:custClr name="Brown 50%">
      <a:srgbClr val="E8C379"/>
    </a:custClr>
    <a:custClr name="Orange 50%">
      <a:srgbClr val="F9B790"/>
    </a:custClr>
    <a:custClr name="Light Purple 50%">
      <a:srgbClr val="CDB8D9"/>
    </a:custClr>
    <a:custClr name="Grey 50%">
      <a:srgbClr val="B5AFAF"/>
    </a:custClr>
    <a:custClr name="Purple 30% Accent 1">
      <a:srgbClr val="CD9DEA"/>
    </a:custClr>
    <a:custClr name="Aqua 30% Accent 2">
      <a:srgbClr val="A3F8FC"/>
    </a:custClr>
    <a:custClr name="Blue 30% Accent 3">
      <a:srgbClr val="CBD3E8"/>
    </a:custClr>
    <a:custClr name="Crimson 30% Accent 4">
      <a:srgbClr val="F8C6D0"/>
    </a:custClr>
    <a:custClr name="Yellow 30% Accent 5">
      <a:srgbClr val="FDE8BD"/>
    </a:custClr>
    <a:custClr name="Green 30% Accent 6">
      <a:srgbClr val="DCEEB6"/>
    </a:custClr>
    <a:custClr name="Brown 30%">
      <a:srgbClr val="F1DBAF"/>
    </a:custClr>
    <a:custClr name="Orange 30%">
      <a:srgbClr val="FBD4BC"/>
    </a:custClr>
    <a:custClr name="Light Purple 30%">
      <a:srgbClr val="E1D4E8"/>
    </a:custClr>
    <a:custClr name="Grey 30%">
      <a:srgbClr val="D3CFCF"/>
    </a:custClr>
  </a:custClrLst>
</a:theme>
</file>

<file path=ppt/theme/theme2.xml><?xml version="1.0" encoding="utf-8"?>
<a:theme xmlns:a="http://schemas.openxmlformats.org/drawingml/2006/main" name="Office Theme">
  <a:themeElements>
    <a:clrScheme name="NWM">
      <a:dk1>
        <a:sysClr val="windowText" lastClr="000000"/>
      </a:dk1>
      <a:lt1>
        <a:sysClr val="window" lastClr="FFFFFF"/>
      </a:lt1>
      <a:dk2>
        <a:srgbClr val="3B1256"/>
      </a:dk2>
      <a:lt2>
        <a:srgbClr val="EEECE1"/>
      </a:lt2>
      <a:accent1>
        <a:srgbClr val="42145F"/>
      </a:accent1>
      <a:accent2>
        <a:srgbClr val="06B3BB"/>
      </a:accent2>
      <a:accent3>
        <a:srgbClr val="516CB4"/>
      </a:accent3>
      <a:accent4>
        <a:srgbClr val="E84261"/>
      </a:accent4>
      <a:accent5>
        <a:srgbClr val="F9B122"/>
      </a:accent5>
      <a:accent6>
        <a:srgbClr val="81AA28"/>
      </a:accent6>
      <a:hlink>
        <a:srgbClr val="42145F"/>
      </a:hlink>
      <a:folHlink>
        <a:srgbClr val="42145F"/>
      </a:folHlink>
    </a:clrScheme>
    <a:fontScheme name="NWM">
      <a:majorFont>
        <a:latin typeface="Arial"/>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Grek" typeface="Calibri"/>
        <a:font script="Cyrl" typeface="Cambria"/>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Yiii" typeface="Microsoft Yi Baiti"/>
        <a:font script="Cher" typeface="Plantagenet Cherokee"/>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RB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5000" dir="5400000" rotWithShape="0">
              <a:srgbClr val="000000">
                <a:alpha val="36000"/>
              </a:srgbClr>
            </a:outerShdw>
          </a:effectLst>
        </a:effectStyle>
        <a:effectStyle>
          <a:effectLst>
            <a:outerShdw blurRad="40000" dist="25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NWM">
      <a:dk1>
        <a:sysClr val="windowText" lastClr="000000"/>
      </a:dk1>
      <a:lt1>
        <a:sysClr val="window" lastClr="FFFFFF"/>
      </a:lt1>
      <a:dk2>
        <a:srgbClr val="3B1256"/>
      </a:dk2>
      <a:lt2>
        <a:srgbClr val="EEECE1"/>
      </a:lt2>
      <a:accent1>
        <a:srgbClr val="42145F"/>
      </a:accent1>
      <a:accent2>
        <a:srgbClr val="06B3BB"/>
      </a:accent2>
      <a:accent3>
        <a:srgbClr val="516CB4"/>
      </a:accent3>
      <a:accent4>
        <a:srgbClr val="E84261"/>
      </a:accent4>
      <a:accent5>
        <a:srgbClr val="F9B122"/>
      </a:accent5>
      <a:accent6>
        <a:srgbClr val="81AA28"/>
      </a:accent6>
      <a:hlink>
        <a:srgbClr val="42145F"/>
      </a:hlink>
      <a:folHlink>
        <a:srgbClr val="42145F"/>
      </a:folHlink>
    </a:clrScheme>
    <a:fontScheme name="NWM">
      <a:majorFont>
        <a:latin typeface="Arial"/>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Grek" typeface="Calibri"/>
        <a:font script="Cyrl" typeface="Cambria"/>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Yiii" typeface="Microsoft Yi Baiti"/>
        <a:font script="Cher" typeface="Plantagenet Cherokee"/>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RB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5000" dir="5400000" rotWithShape="0">
              <a:srgbClr val="000000">
                <a:alpha val="36000"/>
              </a:srgbClr>
            </a:outerShdw>
          </a:effectLst>
        </a:effectStyle>
        <a:effectStyle>
          <a:effectLst>
            <a:outerShdw blurRad="40000" dist="25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i="http://www.w3.org/2001/XMLSchema-instance" xmlns:xsd="http://www.w3.org/2001/XMLSchema" xmlns="http://www.boldonjames.com/2008/01/sie/internal/label" sislVersion="0" policy="5f58a13a-4de7-4470-beb9-3beec9fe212b" origin="userSelected">
  <element uid="ffc4774d-2b92-4495-b927-7a2d3feb9b5e" value=""/>
  <element uid="6303c239-ff00-4fdf-9c3f-740e3d1926b2" value=""/>
  <element uid="943711f7-e632-4c2d-a84a-e21324a8f72b" value=""/>
</sisl>
</file>

<file path=customXml/item2.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I1ZjU4YTEzYS00ZGU3LTQ0NzAtYmViOS0zYmVlYzlmZTIxMmIiIG9yaWdpbj0idXNlclNlbGVjdGVkIj48ZWxlbWVudCB1aWQ9ImZmYzQ3NzRkLTJiOTItNDQ5NS1iOTI3LTdhMmQzZmViOWI1ZSIgdmFsdWU9IiIgeG1sbnM9Imh0dHA6Ly93d3cuYm9sZG9uamFtZXMuY29tLzIwMDgvMDEvc2llL2ludGVybmFsL2xhYmVsIiAvPjxlbGVtZW50IHVpZD0iNjMwM2MyMzktZmYwMC00ZmRmLTljM2YtNzQwZTNkMTkyNmIyIiB2YWx1ZT0iIiB4bWxucz0iaHR0cDovL3d3dy5ib2xkb25qYW1lcy5jb20vMjAwOC8wMS9zaWUvaW50ZXJuYWwvbGFiZWwiIC8+PGVsZW1lbnQgdWlkPSI5NDM3MTFmNy1lNjMyLTRjMmQtYTg0YS1lMjEzMjRhOGY3MmIiIHZhbHVlPSIiIHhtbG5zPSJodHRwOi8vd3d3LmJvbGRvbmphbWVzLmNvbS8yMDA4LzAxL3NpZS9pbnRlcm5hbC9sYWJlbCIgLz48L3Npc2w+PFVzZXJOYW1lPkZNXHdhbGtlcnI8L1VzZXJOYW1lPjxEYXRlVGltZT4yMS8xMS8yMDE3IDEwOjI1OjM0PC9EYXRlVGltZT48TGFiZWxTdHJpbmc+SW5mb3JtYXRpb24gQ2xhc3NpZmljYXRpb246IFB1YmxpYzwvTGFiZWxTdHJpbmc+PC9pdGVtPjwvbGFiZWxIaXN0b3J5Pg==</Value>
</WrappedLabelHistory>
</file>

<file path=customXml/itemProps1.xml><?xml version="1.0" encoding="utf-8"?>
<ds:datastoreItem xmlns:ds="http://schemas.openxmlformats.org/officeDocument/2006/customXml" ds:itemID="{E384833C-82FC-4AF0-B3ED-278609BB6486}">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7241379E-00FE-42AB-BA05-E7CEFE5E7B15}">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emplate>NWM_A4L_Pitchbook_Template</Template>
  <TotalTime>33756</TotalTime>
  <Words>373</Words>
  <Application>Microsoft Office PowerPoint</Application>
  <PresentationFormat>Custom</PresentationFormat>
  <Paragraphs>77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NWM</vt:lpstr>
      <vt:lpstr>UK Economy Key UK macroeconomic variables in 2020</vt:lpstr>
      <vt:lpstr>1.  Business investment expenditure</vt:lpstr>
      <vt:lpstr>2.  Job vacancies</vt:lpstr>
      <vt:lpstr>3.  Fiscal expansion: more public spending &amp; some tax cuts</vt:lpstr>
      <vt:lpstr>4.  Bank of England Bank Rate</vt:lpstr>
      <vt:lpstr>5.  World trade</vt:lpstr>
      <vt:lpstr> Disclaimer</vt:lpstr>
    </vt:vector>
  </TitlesOfParts>
  <Company>The Royal Bank Of Scotland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Masthan, Nizhamuddin, GBM</dc:creator>
  <dc:description>Version 1.1 (PowerPoint 2010) Nov 2016</dc:description>
  <cp:lastModifiedBy>Admin</cp:lastModifiedBy>
  <cp:revision>907</cp:revision>
  <cp:lastPrinted>2019-09-19T15:07:59Z</cp:lastPrinted>
  <dcterms:created xsi:type="dcterms:W3CDTF">2016-12-05T10:04:45Z</dcterms:created>
  <dcterms:modified xsi:type="dcterms:W3CDTF">2019-12-06T12:23:18Z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298274363</vt:i4>
  </property>
  <property fmtid="{D5CDD505-2E9C-101B-9397-08002B2CF9AE}" pid="3" name="_NewReviewCycle">
    <vt:lpwstr/>
  </property>
  <property fmtid="{D5CDD505-2E9C-101B-9397-08002B2CF9AE}" pid="4" name="_EmailSubject">
    <vt:lpwstr>A-Level slides UK Economic Indicators Ross Walker</vt:lpwstr>
  </property>
  <property fmtid="{D5CDD505-2E9C-101B-9397-08002B2CF9AE}" pid="5" name="_AuthorEmail">
    <vt:lpwstr>Ross.Walker@natwestmarkets.com</vt:lpwstr>
  </property>
  <property fmtid="{D5CDD505-2E9C-101B-9397-08002B2CF9AE}" pid="6" name="_AuthorEmailDisplayName">
    <vt:lpwstr>WALKER, Ross (NatWest Markets)</vt:lpwstr>
  </property>
  <property fmtid="{D5CDD505-2E9C-101B-9397-08002B2CF9AE}" pid="7" name="docIndexRef">
    <vt:lpwstr>bda1ee3f-44dc-4312-9a3e-633efe7531eb</vt:lpwstr>
  </property>
  <property fmtid="{D5CDD505-2E9C-101B-9397-08002B2CF9AE}" pid="8" name="bjSaver">
    <vt:lpwstr>oTc1qtwoac5VBqJYs28eTU8wwYoYMf2L</vt:lpwstr>
  </property>
  <property fmtid="{D5CDD505-2E9C-101B-9397-08002B2CF9AE}" pid="9" name="bjDocumentLabelXML">
    <vt:lpwstr>&lt;?xml version="1.0" encoding="us-ascii"?&gt;&lt;sisl xmlns:xsi="http://www.w3.org/2001/XMLSchema-instance" xmlns:xsd="http://www.w3.org/2001/XMLSchema" sislVersion="0" policy="5f58a13a-4de7-4470-beb9-3beec9fe212b" origin="userSelected" xmlns="http://www.boldonj</vt:lpwstr>
  </property>
  <property fmtid="{D5CDD505-2E9C-101B-9397-08002B2CF9AE}" pid="10" name="bjDocumentLabelXML-0">
    <vt:lpwstr>ames.com/2008/01/sie/internal/label"&gt;&lt;element uid="ffc4774d-2b92-4495-b927-7a2d3feb9b5e" value="" /&gt;&lt;element uid="6303c239-ff00-4fdf-9c3f-740e3d1926b2" value="" /&gt;&lt;element uid="943711f7-e632-4c2d-a84a-e21324a8f72b" value="" /&gt;&lt;/sisl&gt;</vt:lpwstr>
  </property>
  <property fmtid="{D5CDD505-2E9C-101B-9397-08002B2CF9AE}" pid="11" name="bjDocumentSecurityLabel">
    <vt:lpwstr>Information Classification: Public</vt:lpwstr>
  </property>
  <property fmtid="{D5CDD505-2E9C-101B-9397-08002B2CF9AE}" pid="12" name="X-124e4765-2f88-4c1f-a8f1-31b28df5d5fe:">
    <vt:lpwstr>Public</vt:lpwstr>
  </property>
  <property fmtid="{D5CDD505-2E9C-101B-9397-08002B2CF9AE}" pid="13" name="bjLabelHistoryID">
    <vt:lpwstr>{7241379E-00FE-42AB-BA05-E7CEFE5E7B15}</vt:lpwstr>
  </property>
  <property fmtid="{D5CDD505-2E9C-101B-9397-08002B2CF9AE}" pid="14" name="_PreviousAdHocReviewCycleID">
    <vt:i4>220780910</vt:i4>
  </property>
</Properties>
</file>